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Masters/slideMaster66.xml" ContentType="application/vnd.openxmlformats-officedocument.presentationml.slideMaster+xml"/>
  <Override PartName="/ppt/slideMasters/slideMaster67.xml" ContentType="application/vnd.openxmlformats-officedocument.presentationml.slideMaster+xml"/>
  <Override PartName="/ppt/slideMasters/slideMaster68.xml" ContentType="application/vnd.openxmlformats-officedocument.presentationml.slideMaster+xml"/>
  <Override PartName="/ppt/slideMasters/slideMaster69.xml" ContentType="application/vnd.openxmlformats-officedocument.presentationml.slideMaster+xml"/>
  <Override PartName="/ppt/slideMasters/slideMaster70.xml" ContentType="application/vnd.openxmlformats-officedocument.presentationml.slideMaster+xml"/>
  <Override PartName="/ppt/slideMasters/slideMaster71.xml" ContentType="application/vnd.openxmlformats-officedocument.presentationml.slideMaster+xml"/>
  <Override PartName="/ppt/slideMasters/slideMaster72.xml" ContentType="application/vnd.openxmlformats-officedocument.presentationml.slideMaster+xml"/>
  <Override PartName="/ppt/slideMasters/slideMaster73.xml" ContentType="application/vnd.openxmlformats-officedocument.presentationml.slideMaster+xml"/>
  <Override PartName="/ppt/slideMasters/slideMaster74.xml" ContentType="application/vnd.openxmlformats-officedocument.presentationml.slideMaster+xml"/>
  <Override PartName="/ppt/slideMasters/slideMaster75.xml" ContentType="application/vnd.openxmlformats-officedocument.presentationml.slideMaster+xml"/>
  <Override PartName="/ppt/slideMasters/slideMaster76.xml" ContentType="application/vnd.openxmlformats-officedocument.presentationml.slideMaster+xml"/>
  <Override PartName="/ppt/slideMasters/slideMaster77.xml" ContentType="application/vnd.openxmlformats-officedocument.presentationml.slideMaster+xml"/>
  <Override PartName="/ppt/slideMasters/slideMaster78.xml" ContentType="application/vnd.openxmlformats-officedocument.presentationml.slideMaster+xml"/>
  <Override PartName="/ppt/slideMasters/slideMaster79.xml" ContentType="application/vnd.openxmlformats-officedocument.presentationml.slideMaster+xml"/>
  <Override PartName="/ppt/slideMasters/slideMaster80.xml" ContentType="application/vnd.openxmlformats-officedocument.presentationml.slideMaster+xml"/>
  <Override PartName="/ppt/slideMasters/slideMaster81.xml" ContentType="application/vnd.openxmlformats-officedocument.presentationml.slideMaster+xml"/>
  <Override PartName="/ppt/slideMasters/slideMaster82.xml" ContentType="application/vnd.openxmlformats-officedocument.presentationml.slideMaster+xml"/>
  <Override PartName="/ppt/slideMasters/slideMaster83.xml" ContentType="application/vnd.openxmlformats-officedocument.presentationml.slideMaster+xml"/>
  <Override PartName="/ppt/slideMasters/slideMaster84.xml" ContentType="application/vnd.openxmlformats-officedocument.presentationml.slideMaster+xml"/>
  <Override PartName="/ppt/slideMasters/slideMaster85.xml" ContentType="application/vnd.openxmlformats-officedocument.presentationml.slideMaster+xml"/>
  <Override PartName="/ppt/slideMasters/slideMaster86.xml" ContentType="application/vnd.openxmlformats-officedocument.presentationml.slideMaster+xml"/>
  <Override PartName="/ppt/slideMasters/slideMaster87.xml" ContentType="application/vnd.openxmlformats-officedocument.presentationml.slideMaster+xml"/>
  <Override PartName="/ppt/slideMasters/slideMaster88.xml" ContentType="application/vnd.openxmlformats-officedocument.presentationml.slideMaster+xml"/>
  <Override PartName="/ppt/slideMasters/slideMaster89.xml" ContentType="application/vnd.openxmlformats-officedocument.presentationml.slideMaster+xml"/>
  <Override PartName="/ppt/slideMasters/slideMaster90.xml" ContentType="application/vnd.openxmlformats-officedocument.presentationml.slideMaster+xml"/>
  <Override PartName="/ppt/slideMasters/slideMaster91.xml" ContentType="application/vnd.openxmlformats-officedocument.presentationml.slideMaster+xml"/>
  <Override PartName="/ppt/slideMasters/slideMaster92.xml" ContentType="application/vnd.openxmlformats-officedocument.presentationml.slideMaster+xml"/>
  <Override PartName="/ppt/slideMasters/slideMaster93.xml" ContentType="application/vnd.openxmlformats-officedocument.presentationml.slideMaster+xml"/>
  <Override PartName="/ppt/slideMasters/slideMaster94.xml" ContentType="application/vnd.openxmlformats-officedocument.presentationml.slideMaster+xml"/>
  <Override PartName="/ppt/slideMasters/slideMaster95.xml" ContentType="application/vnd.openxmlformats-officedocument.presentationml.slideMaster+xml"/>
  <Override PartName="/ppt/slideMasters/slideMaster96.xml" ContentType="application/vnd.openxmlformats-officedocument.presentationml.slideMaster+xml"/>
  <Override PartName="/ppt/slideMasters/slideMaster97.xml" ContentType="application/vnd.openxmlformats-officedocument.presentationml.slideMaster+xml"/>
  <Override PartName="/ppt/slideMasters/slideMaster98.xml" ContentType="application/vnd.openxmlformats-officedocument.presentationml.slideMaster+xml"/>
  <Override PartName="/ppt/slideMasters/slideMaster99.xml" ContentType="application/vnd.openxmlformats-officedocument.presentationml.slideMaster+xml"/>
  <Override PartName="/ppt/slideMasters/slideMaster100.xml" ContentType="application/vnd.openxmlformats-officedocument.presentationml.slideMaster+xml"/>
  <Override PartName="/ppt/slideMasters/slideMaster101.xml" ContentType="application/vnd.openxmlformats-officedocument.presentationml.slideMaster+xml"/>
  <Override PartName="/ppt/slideMasters/slideMaster102.xml" ContentType="application/vnd.openxmlformats-officedocument.presentationml.slideMaster+xml"/>
  <Override PartName="/ppt/slideMasters/slideMaster103.xml" ContentType="application/vnd.openxmlformats-officedocument.presentationml.slideMaster+xml"/>
  <Override PartName="/ppt/slideMasters/slideMaster104.xml" ContentType="application/vnd.openxmlformats-officedocument.presentationml.slideMaster+xml"/>
  <Override PartName="/ppt/slideMasters/slideMaster105.xml" ContentType="application/vnd.openxmlformats-officedocument.presentationml.slideMaster+xml"/>
  <Override PartName="/ppt/slideMasters/slideMaster106.xml" ContentType="application/vnd.openxmlformats-officedocument.presentationml.slideMaster+xml"/>
  <Override PartName="/ppt/slideMasters/slideMaster107.xml" ContentType="application/vnd.openxmlformats-officedocument.presentationml.slideMaster+xml"/>
  <Override PartName="/ppt/slideMasters/slideMaster108.xml" ContentType="application/vnd.openxmlformats-officedocument.presentationml.slideMaster+xml"/>
  <Override PartName="/ppt/slideMasters/slideMaster109.xml" ContentType="application/vnd.openxmlformats-officedocument.presentationml.slideMaster+xml"/>
  <Override PartName="/ppt/slideMasters/slideMaster1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0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1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2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13.xml" ContentType="application/vnd.openxmlformats-officedocument.theme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14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15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theme/theme16.xml" ContentType="application/vnd.openxmlformats-officedocument.theme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theme/theme17.xml" ContentType="application/vnd.openxmlformats-officedocument.theme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theme/theme18.xml" ContentType="application/vnd.openxmlformats-officedocument.theme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theme/theme19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theme/theme20.xml" ContentType="application/vnd.openxmlformats-officedocument.theme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theme/theme21.xml" ContentType="application/vnd.openxmlformats-officedocument.theme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theme/theme22.xml" ContentType="application/vnd.openxmlformats-officedocument.theme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theme/theme23.xml" ContentType="application/vnd.openxmlformats-officedocument.theme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theme/theme24.xml" ContentType="application/vnd.openxmlformats-officedocument.theme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theme/theme25.xml" ContentType="application/vnd.openxmlformats-officedocument.theme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theme/theme26.xml" ContentType="application/vnd.openxmlformats-officedocument.theme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theme/theme27.xml" ContentType="application/vnd.openxmlformats-officedocument.theme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theme/theme28.xml" ContentType="application/vnd.openxmlformats-officedocument.theme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theme/theme29.xml" ContentType="application/vnd.openxmlformats-officedocument.theme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theme/theme30.xml" ContentType="application/vnd.openxmlformats-officedocument.theme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theme/theme31.xml" ContentType="application/vnd.openxmlformats-officedocument.theme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theme/theme32.xml" ContentType="application/vnd.openxmlformats-officedocument.theme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theme/theme33.xml" ContentType="application/vnd.openxmlformats-officedocument.theme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theme/theme34.xml" ContentType="application/vnd.openxmlformats-officedocument.theme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theme/theme35.xml" ContentType="application/vnd.openxmlformats-officedocument.theme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theme/theme36.xml" ContentType="application/vnd.openxmlformats-officedocument.theme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theme/theme37.xml" ContentType="application/vnd.openxmlformats-officedocument.theme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theme/theme38.xml" ContentType="application/vnd.openxmlformats-officedocument.theme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theme/theme39.xml" ContentType="application/vnd.openxmlformats-officedocument.theme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theme/theme40.xml" ContentType="application/vnd.openxmlformats-officedocument.theme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theme/theme41.xml" ContentType="application/vnd.openxmlformats-officedocument.theme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theme/theme42.xml" ContentType="application/vnd.openxmlformats-officedocument.theme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theme/theme43.xml" ContentType="application/vnd.openxmlformats-officedocument.theme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theme/theme44.xml" ContentType="application/vnd.openxmlformats-officedocument.theme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theme/theme45.xml" ContentType="application/vnd.openxmlformats-officedocument.theme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theme/theme46.xml" ContentType="application/vnd.openxmlformats-officedocument.theme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theme/theme47.xml" ContentType="application/vnd.openxmlformats-officedocument.theme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theme/theme48.xml" ContentType="application/vnd.openxmlformats-officedocument.theme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theme/theme49.xml" ContentType="application/vnd.openxmlformats-officedocument.theme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theme/theme50.xml" ContentType="application/vnd.openxmlformats-officedocument.theme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theme/theme51.xml" ContentType="application/vnd.openxmlformats-officedocument.theme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theme/theme52.xml" ContentType="application/vnd.openxmlformats-officedocument.theme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theme/theme53.xml" ContentType="application/vnd.openxmlformats-officedocument.theme+xml"/>
  <Override PartName="/ppt/slideLayouts/slideLayout588.xml" ContentType="application/vnd.openxmlformats-officedocument.presentationml.slideLayout+xml"/>
  <Override PartName="/ppt/slideLayouts/slideLayout589.xml" ContentType="application/vnd.openxmlformats-officedocument.presentationml.slideLayout+xml"/>
  <Override PartName="/ppt/slideLayouts/slideLayout590.xml" ContentType="application/vnd.openxmlformats-officedocument.presentationml.slideLayout+xml"/>
  <Override PartName="/ppt/slideLayouts/slideLayout591.xml" ContentType="application/vnd.openxmlformats-officedocument.presentationml.slideLayout+xml"/>
  <Override PartName="/ppt/slideLayouts/slideLayout592.xml" ContentType="application/vnd.openxmlformats-officedocument.presentationml.slideLayout+xml"/>
  <Override PartName="/ppt/slideLayouts/slideLayout593.xml" ContentType="application/vnd.openxmlformats-officedocument.presentationml.slideLayout+xml"/>
  <Override PartName="/ppt/slideLayouts/slideLayout594.xml" ContentType="application/vnd.openxmlformats-officedocument.presentationml.slideLayout+xml"/>
  <Override PartName="/ppt/slideLayouts/slideLayout595.xml" ContentType="application/vnd.openxmlformats-officedocument.presentationml.slideLayout+xml"/>
  <Override PartName="/ppt/slideLayouts/slideLayout596.xml" ContentType="application/vnd.openxmlformats-officedocument.presentationml.slideLayout+xml"/>
  <Override PartName="/ppt/slideLayouts/slideLayout597.xml" ContentType="application/vnd.openxmlformats-officedocument.presentationml.slideLayout+xml"/>
  <Override PartName="/ppt/slideLayouts/slideLayout598.xml" ContentType="application/vnd.openxmlformats-officedocument.presentationml.slideLayout+xml"/>
  <Override PartName="/ppt/theme/theme54.xml" ContentType="application/vnd.openxmlformats-officedocument.theme+xml"/>
  <Override PartName="/ppt/slideLayouts/slideLayout599.xml" ContentType="application/vnd.openxmlformats-officedocument.presentationml.slideLayout+xml"/>
  <Override PartName="/ppt/slideLayouts/slideLayout600.xml" ContentType="application/vnd.openxmlformats-officedocument.presentationml.slideLayout+xml"/>
  <Override PartName="/ppt/slideLayouts/slideLayout601.xml" ContentType="application/vnd.openxmlformats-officedocument.presentationml.slideLayout+xml"/>
  <Override PartName="/ppt/slideLayouts/slideLayout602.xml" ContentType="application/vnd.openxmlformats-officedocument.presentationml.slideLayout+xml"/>
  <Override PartName="/ppt/slideLayouts/slideLayout603.xml" ContentType="application/vnd.openxmlformats-officedocument.presentationml.slideLayout+xml"/>
  <Override PartName="/ppt/slideLayouts/slideLayout604.xml" ContentType="application/vnd.openxmlformats-officedocument.presentationml.slideLayout+xml"/>
  <Override PartName="/ppt/slideLayouts/slideLayout605.xml" ContentType="application/vnd.openxmlformats-officedocument.presentationml.slideLayout+xml"/>
  <Override PartName="/ppt/slideLayouts/slideLayout606.xml" ContentType="application/vnd.openxmlformats-officedocument.presentationml.slideLayout+xml"/>
  <Override PartName="/ppt/slideLayouts/slideLayout607.xml" ContentType="application/vnd.openxmlformats-officedocument.presentationml.slideLayout+xml"/>
  <Override PartName="/ppt/slideLayouts/slideLayout608.xml" ContentType="application/vnd.openxmlformats-officedocument.presentationml.slideLayout+xml"/>
  <Override PartName="/ppt/slideLayouts/slideLayout609.xml" ContentType="application/vnd.openxmlformats-officedocument.presentationml.slideLayout+xml"/>
  <Override PartName="/ppt/theme/theme55.xml" ContentType="application/vnd.openxmlformats-officedocument.theme+xml"/>
  <Override PartName="/ppt/slideLayouts/slideLayout610.xml" ContentType="application/vnd.openxmlformats-officedocument.presentationml.slideLayout+xml"/>
  <Override PartName="/ppt/slideLayouts/slideLayout611.xml" ContentType="application/vnd.openxmlformats-officedocument.presentationml.slideLayout+xml"/>
  <Override PartName="/ppt/slideLayouts/slideLayout612.xml" ContentType="application/vnd.openxmlformats-officedocument.presentationml.slideLayout+xml"/>
  <Override PartName="/ppt/slideLayouts/slideLayout613.xml" ContentType="application/vnd.openxmlformats-officedocument.presentationml.slideLayout+xml"/>
  <Override PartName="/ppt/slideLayouts/slideLayout614.xml" ContentType="application/vnd.openxmlformats-officedocument.presentationml.slideLayout+xml"/>
  <Override PartName="/ppt/slideLayouts/slideLayout615.xml" ContentType="application/vnd.openxmlformats-officedocument.presentationml.slideLayout+xml"/>
  <Override PartName="/ppt/slideLayouts/slideLayout616.xml" ContentType="application/vnd.openxmlformats-officedocument.presentationml.slideLayout+xml"/>
  <Override PartName="/ppt/slideLayouts/slideLayout617.xml" ContentType="application/vnd.openxmlformats-officedocument.presentationml.slideLayout+xml"/>
  <Override PartName="/ppt/slideLayouts/slideLayout618.xml" ContentType="application/vnd.openxmlformats-officedocument.presentationml.slideLayout+xml"/>
  <Override PartName="/ppt/slideLayouts/slideLayout619.xml" ContentType="application/vnd.openxmlformats-officedocument.presentationml.slideLayout+xml"/>
  <Override PartName="/ppt/slideLayouts/slideLayout620.xml" ContentType="application/vnd.openxmlformats-officedocument.presentationml.slideLayout+xml"/>
  <Override PartName="/ppt/theme/theme56.xml" ContentType="application/vnd.openxmlformats-officedocument.theme+xml"/>
  <Override PartName="/ppt/slideLayouts/slideLayout621.xml" ContentType="application/vnd.openxmlformats-officedocument.presentationml.slideLayout+xml"/>
  <Override PartName="/ppt/slideLayouts/slideLayout622.xml" ContentType="application/vnd.openxmlformats-officedocument.presentationml.slideLayout+xml"/>
  <Override PartName="/ppt/slideLayouts/slideLayout623.xml" ContentType="application/vnd.openxmlformats-officedocument.presentationml.slideLayout+xml"/>
  <Override PartName="/ppt/slideLayouts/slideLayout624.xml" ContentType="application/vnd.openxmlformats-officedocument.presentationml.slideLayout+xml"/>
  <Override PartName="/ppt/slideLayouts/slideLayout625.xml" ContentType="application/vnd.openxmlformats-officedocument.presentationml.slideLayout+xml"/>
  <Override PartName="/ppt/slideLayouts/slideLayout626.xml" ContentType="application/vnd.openxmlformats-officedocument.presentationml.slideLayout+xml"/>
  <Override PartName="/ppt/slideLayouts/slideLayout627.xml" ContentType="application/vnd.openxmlformats-officedocument.presentationml.slideLayout+xml"/>
  <Override PartName="/ppt/slideLayouts/slideLayout628.xml" ContentType="application/vnd.openxmlformats-officedocument.presentationml.slideLayout+xml"/>
  <Override PartName="/ppt/slideLayouts/slideLayout629.xml" ContentType="application/vnd.openxmlformats-officedocument.presentationml.slideLayout+xml"/>
  <Override PartName="/ppt/slideLayouts/slideLayout630.xml" ContentType="application/vnd.openxmlformats-officedocument.presentationml.slideLayout+xml"/>
  <Override PartName="/ppt/slideLayouts/slideLayout631.xml" ContentType="application/vnd.openxmlformats-officedocument.presentationml.slideLayout+xml"/>
  <Override PartName="/ppt/theme/theme57.xml" ContentType="application/vnd.openxmlformats-officedocument.theme+xml"/>
  <Override PartName="/ppt/slideLayouts/slideLayout632.xml" ContentType="application/vnd.openxmlformats-officedocument.presentationml.slideLayout+xml"/>
  <Override PartName="/ppt/slideLayouts/slideLayout633.xml" ContentType="application/vnd.openxmlformats-officedocument.presentationml.slideLayout+xml"/>
  <Override PartName="/ppt/slideLayouts/slideLayout634.xml" ContentType="application/vnd.openxmlformats-officedocument.presentationml.slideLayout+xml"/>
  <Override PartName="/ppt/slideLayouts/slideLayout635.xml" ContentType="application/vnd.openxmlformats-officedocument.presentationml.slideLayout+xml"/>
  <Override PartName="/ppt/slideLayouts/slideLayout636.xml" ContentType="application/vnd.openxmlformats-officedocument.presentationml.slideLayout+xml"/>
  <Override PartName="/ppt/slideLayouts/slideLayout637.xml" ContentType="application/vnd.openxmlformats-officedocument.presentationml.slideLayout+xml"/>
  <Override PartName="/ppt/slideLayouts/slideLayout638.xml" ContentType="application/vnd.openxmlformats-officedocument.presentationml.slideLayout+xml"/>
  <Override PartName="/ppt/slideLayouts/slideLayout639.xml" ContentType="application/vnd.openxmlformats-officedocument.presentationml.slideLayout+xml"/>
  <Override PartName="/ppt/slideLayouts/slideLayout640.xml" ContentType="application/vnd.openxmlformats-officedocument.presentationml.slideLayout+xml"/>
  <Override PartName="/ppt/slideLayouts/slideLayout641.xml" ContentType="application/vnd.openxmlformats-officedocument.presentationml.slideLayout+xml"/>
  <Override PartName="/ppt/slideLayouts/slideLayout642.xml" ContentType="application/vnd.openxmlformats-officedocument.presentationml.slideLayout+xml"/>
  <Override PartName="/ppt/theme/theme58.xml" ContentType="application/vnd.openxmlformats-officedocument.theme+xml"/>
  <Override PartName="/ppt/slideLayouts/slideLayout643.xml" ContentType="application/vnd.openxmlformats-officedocument.presentationml.slideLayout+xml"/>
  <Override PartName="/ppt/slideLayouts/slideLayout644.xml" ContentType="application/vnd.openxmlformats-officedocument.presentationml.slideLayout+xml"/>
  <Override PartName="/ppt/slideLayouts/slideLayout645.xml" ContentType="application/vnd.openxmlformats-officedocument.presentationml.slideLayout+xml"/>
  <Override PartName="/ppt/slideLayouts/slideLayout646.xml" ContentType="application/vnd.openxmlformats-officedocument.presentationml.slideLayout+xml"/>
  <Override PartName="/ppt/slideLayouts/slideLayout647.xml" ContentType="application/vnd.openxmlformats-officedocument.presentationml.slideLayout+xml"/>
  <Override PartName="/ppt/slideLayouts/slideLayout648.xml" ContentType="application/vnd.openxmlformats-officedocument.presentationml.slideLayout+xml"/>
  <Override PartName="/ppt/slideLayouts/slideLayout649.xml" ContentType="application/vnd.openxmlformats-officedocument.presentationml.slideLayout+xml"/>
  <Override PartName="/ppt/slideLayouts/slideLayout650.xml" ContentType="application/vnd.openxmlformats-officedocument.presentationml.slideLayout+xml"/>
  <Override PartName="/ppt/slideLayouts/slideLayout651.xml" ContentType="application/vnd.openxmlformats-officedocument.presentationml.slideLayout+xml"/>
  <Override PartName="/ppt/slideLayouts/slideLayout652.xml" ContentType="application/vnd.openxmlformats-officedocument.presentationml.slideLayout+xml"/>
  <Override PartName="/ppt/slideLayouts/slideLayout653.xml" ContentType="application/vnd.openxmlformats-officedocument.presentationml.slideLayout+xml"/>
  <Override PartName="/ppt/theme/theme59.xml" ContentType="application/vnd.openxmlformats-officedocument.theme+xml"/>
  <Override PartName="/ppt/slideLayouts/slideLayout654.xml" ContentType="application/vnd.openxmlformats-officedocument.presentationml.slideLayout+xml"/>
  <Override PartName="/ppt/slideLayouts/slideLayout655.xml" ContentType="application/vnd.openxmlformats-officedocument.presentationml.slideLayout+xml"/>
  <Override PartName="/ppt/slideLayouts/slideLayout656.xml" ContentType="application/vnd.openxmlformats-officedocument.presentationml.slideLayout+xml"/>
  <Override PartName="/ppt/slideLayouts/slideLayout657.xml" ContentType="application/vnd.openxmlformats-officedocument.presentationml.slideLayout+xml"/>
  <Override PartName="/ppt/slideLayouts/slideLayout658.xml" ContentType="application/vnd.openxmlformats-officedocument.presentationml.slideLayout+xml"/>
  <Override PartName="/ppt/slideLayouts/slideLayout659.xml" ContentType="application/vnd.openxmlformats-officedocument.presentationml.slideLayout+xml"/>
  <Override PartName="/ppt/slideLayouts/slideLayout660.xml" ContentType="application/vnd.openxmlformats-officedocument.presentationml.slideLayout+xml"/>
  <Override PartName="/ppt/slideLayouts/slideLayout661.xml" ContentType="application/vnd.openxmlformats-officedocument.presentationml.slideLayout+xml"/>
  <Override PartName="/ppt/slideLayouts/slideLayout662.xml" ContentType="application/vnd.openxmlformats-officedocument.presentationml.slideLayout+xml"/>
  <Override PartName="/ppt/slideLayouts/slideLayout663.xml" ContentType="application/vnd.openxmlformats-officedocument.presentationml.slideLayout+xml"/>
  <Override PartName="/ppt/slideLayouts/slideLayout664.xml" ContentType="application/vnd.openxmlformats-officedocument.presentationml.slideLayout+xml"/>
  <Override PartName="/ppt/theme/theme60.xml" ContentType="application/vnd.openxmlformats-officedocument.theme+xml"/>
  <Override PartName="/ppt/slideLayouts/slideLayout665.xml" ContentType="application/vnd.openxmlformats-officedocument.presentationml.slideLayout+xml"/>
  <Override PartName="/ppt/slideLayouts/slideLayout666.xml" ContentType="application/vnd.openxmlformats-officedocument.presentationml.slideLayout+xml"/>
  <Override PartName="/ppt/slideLayouts/slideLayout667.xml" ContentType="application/vnd.openxmlformats-officedocument.presentationml.slideLayout+xml"/>
  <Override PartName="/ppt/slideLayouts/slideLayout668.xml" ContentType="application/vnd.openxmlformats-officedocument.presentationml.slideLayout+xml"/>
  <Override PartName="/ppt/slideLayouts/slideLayout669.xml" ContentType="application/vnd.openxmlformats-officedocument.presentationml.slideLayout+xml"/>
  <Override PartName="/ppt/slideLayouts/slideLayout670.xml" ContentType="application/vnd.openxmlformats-officedocument.presentationml.slideLayout+xml"/>
  <Override PartName="/ppt/slideLayouts/slideLayout671.xml" ContentType="application/vnd.openxmlformats-officedocument.presentationml.slideLayout+xml"/>
  <Override PartName="/ppt/slideLayouts/slideLayout672.xml" ContentType="application/vnd.openxmlformats-officedocument.presentationml.slideLayout+xml"/>
  <Override PartName="/ppt/slideLayouts/slideLayout673.xml" ContentType="application/vnd.openxmlformats-officedocument.presentationml.slideLayout+xml"/>
  <Override PartName="/ppt/slideLayouts/slideLayout674.xml" ContentType="application/vnd.openxmlformats-officedocument.presentationml.slideLayout+xml"/>
  <Override PartName="/ppt/slideLayouts/slideLayout675.xml" ContentType="application/vnd.openxmlformats-officedocument.presentationml.slideLayout+xml"/>
  <Override PartName="/ppt/theme/theme61.xml" ContentType="application/vnd.openxmlformats-officedocument.theme+xml"/>
  <Override PartName="/ppt/slideLayouts/slideLayout676.xml" ContentType="application/vnd.openxmlformats-officedocument.presentationml.slideLayout+xml"/>
  <Override PartName="/ppt/slideLayouts/slideLayout677.xml" ContentType="application/vnd.openxmlformats-officedocument.presentationml.slideLayout+xml"/>
  <Override PartName="/ppt/slideLayouts/slideLayout678.xml" ContentType="application/vnd.openxmlformats-officedocument.presentationml.slideLayout+xml"/>
  <Override PartName="/ppt/slideLayouts/slideLayout679.xml" ContentType="application/vnd.openxmlformats-officedocument.presentationml.slideLayout+xml"/>
  <Override PartName="/ppt/slideLayouts/slideLayout680.xml" ContentType="application/vnd.openxmlformats-officedocument.presentationml.slideLayout+xml"/>
  <Override PartName="/ppt/slideLayouts/slideLayout681.xml" ContentType="application/vnd.openxmlformats-officedocument.presentationml.slideLayout+xml"/>
  <Override PartName="/ppt/slideLayouts/slideLayout682.xml" ContentType="application/vnd.openxmlformats-officedocument.presentationml.slideLayout+xml"/>
  <Override PartName="/ppt/slideLayouts/slideLayout683.xml" ContentType="application/vnd.openxmlformats-officedocument.presentationml.slideLayout+xml"/>
  <Override PartName="/ppt/slideLayouts/slideLayout684.xml" ContentType="application/vnd.openxmlformats-officedocument.presentationml.slideLayout+xml"/>
  <Override PartName="/ppt/slideLayouts/slideLayout685.xml" ContentType="application/vnd.openxmlformats-officedocument.presentationml.slideLayout+xml"/>
  <Override PartName="/ppt/slideLayouts/slideLayout686.xml" ContentType="application/vnd.openxmlformats-officedocument.presentationml.slideLayout+xml"/>
  <Override PartName="/ppt/theme/theme62.xml" ContentType="application/vnd.openxmlformats-officedocument.theme+xml"/>
  <Override PartName="/ppt/slideLayouts/slideLayout687.xml" ContentType="application/vnd.openxmlformats-officedocument.presentationml.slideLayout+xml"/>
  <Override PartName="/ppt/slideLayouts/slideLayout688.xml" ContentType="application/vnd.openxmlformats-officedocument.presentationml.slideLayout+xml"/>
  <Override PartName="/ppt/slideLayouts/slideLayout689.xml" ContentType="application/vnd.openxmlformats-officedocument.presentationml.slideLayout+xml"/>
  <Override PartName="/ppt/slideLayouts/slideLayout690.xml" ContentType="application/vnd.openxmlformats-officedocument.presentationml.slideLayout+xml"/>
  <Override PartName="/ppt/slideLayouts/slideLayout691.xml" ContentType="application/vnd.openxmlformats-officedocument.presentationml.slideLayout+xml"/>
  <Override PartName="/ppt/slideLayouts/slideLayout692.xml" ContentType="application/vnd.openxmlformats-officedocument.presentationml.slideLayout+xml"/>
  <Override PartName="/ppt/slideLayouts/slideLayout693.xml" ContentType="application/vnd.openxmlformats-officedocument.presentationml.slideLayout+xml"/>
  <Override PartName="/ppt/slideLayouts/slideLayout694.xml" ContentType="application/vnd.openxmlformats-officedocument.presentationml.slideLayout+xml"/>
  <Override PartName="/ppt/slideLayouts/slideLayout695.xml" ContentType="application/vnd.openxmlformats-officedocument.presentationml.slideLayout+xml"/>
  <Override PartName="/ppt/slideLayouts/slideLayout696.xml" ContentType="application/vnd.openxmlformats-officedocument.presentationml.slideLayout+xml"/>
  <Override PartName="/ppt/slideLayouts/slideLayout697.xml" ContentType="application/vnd.openxmlformats-officedocument.presentationml.slideLayout+xml"/>
  <Override PartName="/ppt/theme/theme63.xml" ContentType="application/vnd.openxmlformats-officedocument.theme+xml"/>
  <Override PartName="/ppt/slideLayouts/slideLayout698.xml" ContentType="application/vnd.openxmlformats-officedocument.presentationml.slideLayout+xml"/>
  <Override PartName="/ppt/slideLayouts/slideLayout699.xml" ContentType="application/vnd.openxmlformats-officedocument.presentationml.slideLayout+xml"/>
  <Override PartName="/ppt/slideLayouts/slideLayout700.xml" ContentType="application/vnd.openxmlformats-officedocument.presentationml.slideLayout+xml"/>
  <Override PartName="/ppt/slideLayouts/slideLayout701.xml" ContentType="application/vnd.openxmlformats-officedocument.presentationml.slideLayout+xml"/>
  <Override PartName="/ppt/slideLayouts/slideLayout702.xml" ContentType="application/vnd.openxmlformats-officedocument.presentationml.slideLayout+xml"/>
  <Override PartName="/ppt/slideLayouts/slideLayout703.xml" ContentType="application/vnd.openxmlformats-officedocument.presentationml.slideLayout+xml"/>
  <Override PartName="/ppt/slideLayouts/slideLayout704.xml" ContentType="application/vnd.openxmlformats-officedocument.presentationml.slideLayout+xml"/>
  <Override PartName="/ppt/slideLayouts/slideLayout705.xml" ContentType="application/vnd.openxmlformats-officedocument.presentationml.slideLayout+xml"/>
  <Override PartName="/ppt/slideLayouts/slideLayout706.xml" ContentType="application/vnd.openxmlformats-officedocument.presentationml.slideLayout+xml"/>
  <Override PartName="/ppt/slideLayouts/slideLayout707.xml" ContentType="application/vnd.openxmlformats-officedocument.presentationml.slideLayout+xml"/>
  <Override PartName="/ppt/slideLayouts/slideLayout708.xml" ContentType="application/vnd.openxmlformats-officedocument.presentationml.slideLayout+xml"/>
  <Override PartName="/ppt/theme/theme64.xml" ContentType="application/vnd.openxmlformats-officedocument.theme+xml"/>
  <Override PartName="/ppt/slideLayouts/slideLayout709.xml" ContentType="application/vnd.openxmlformats-officedocument.presentationml.slideLayout+xml"/>
  <Override PartName="/ppt/slideLayouts/slideLayout710.xml" ContentType="application/vnd.openxmlformats-officedocument.presentationml.slideLayout+xml"/>
  <Override PartName="/ppt/slideLayouts/slideLayout711.xml" ContentType="application/vnd.openxmlformats-officedocument.presentationml.slideLayout+xml"/>
  <Override PartName="/ppt/slideLayouts/slideLayout712.xml" ContentType="application/vnd.openxmlformats-officedocument.presentationml.slideLayout+xml"/>
  <Override PartName="/ppt/slideLayouts/slideLayout713.xml" ContentType="application/vnd.openxmlformats-officedocument.presentationml.slideLayout+xml"/>
  <Override PartName="/ppt/slideLayouts/slideLayout714.xml" ContentType="application/vnd.openxmlformats-officedocument.presentationml.slideLayout+xml"/>
  <Override PartName="/ppt/slideLayouts/slideLayout715.xml" ContentType="application/vnd.openxmlformats-officedocument.presentationml.slideLayout+xml"/>
  <Override PartName="/ppt/slideLayouts/slideLayout716.xml" ContentType="application/vnd.openxmlformats-officedocument.presentationml.slideLayout+xml"/>
  <Override PartName="/ppt/slideLayouts/slideLayout717.xml" ContentType="application/vnd.openxmlformats-officedocument.presentationml.slideLayout+xml"/>
  <Override PartName="/ppt/slideLayouts/slideLayout718.xml" ContentType="application/vnd.openxmlformats-officedocument.presentationml.slideLayout+xml"/>
  <Override PartName="/ppt/slideLayouts/slideLayout719.xml" ContentType="application/vnd.openxmlformats-officedocument.presentationml.slideLayout+xml"/>
  <Override PartName="/ppt/theme/theme65.xml" ContentType="application/vnd.openxmlformats-officedocument.theme+xml"/>
  <Override PartName="/ppt/slideLayouts/slideLayout720.xml" ContentType="application/vnd.openxmlformats-officedocument.presentationml.slideLayout+xml"/>
  <Override PartName="/ppt/slideLayouts/slideLayout721.xml" ContentType="application/vnd.openxmlformats-officedocument.presentationml.slideLayout+xml"/>
  <Override PartName="/ppt/slideLayouts/slideLayout722.xml" ContentType="application/vnd.openxmlformats-officedocument.presentationml.slideLayout+xml"/>
  <Override PartName="/ppt/slideLayouts/slideLayout723.xml" ContentType="application/vnd.openxmlformats-officedocument.presentationml.slideLayout+xml"/>
  <Override PartName="/ppt/slideLayouts/slideLayout724.xml" ContentType="application/vnd.openxmlformats-officedocument.presentationml.slideLayout+xml"/>
  <Override PartName="/ppt/slideLayouts/slideLayout725.xml" ContentType="application/vnd.openxmlformats-officedocument.presentationml.slideLayout+xml"/>
  <Override PartName="/ppt/slideLayouts/slideLayout726.xml" ContentType="application/vnd.openxmlformats-officedocument.presentationml.slideLayout+xml"/>
  <Override PartName="/ppt/slideLayouts/slideLayout727.xml" ContentType="application/vnd.openxmlformats-officedocument.presentationml.slideLayout+xml"/>
  <Override PartName="/ppt/slideLayouts/slideLayout728.xml" ContentType="application/vnd.openxmlformats-officedocument.presentationml.slideLayout+xml"/>
  <Override PartName="/ppt/slideLayouts/slideLayout729.xml" ContentType="application/vnd.openxmlformats-officedocument.presentationml.slideLayout+xml"/>
  <Override PartName="/ppt/slideLayouts/slideLayout730.xml" ContentType="application/vnd.openxmlformats-officedocument.presentationml.slideLayout+xml"/>
  <Override PartName="/ppt/theme/theme66.xml" ContentType="application/vnd.openxmlformats-officedocument.theme+xml"/>
  <Override PartName="/ppt/slideLayouts/slideLayout731.xml" ContentType="application/vnd.openxmlformats-officedocument.presentationml.slideLayout+xml"/>
  <Override PartName="/ppt/slideLayouts/slideLayout732.xml" ContentType="application/vnd.openxmlformats-officedocument.presentationml.slideLayout+xml"/>
  <Override PartName="/ppt/slideLayouts/slideLayout733.xml" ContentType="application/vnd.openxmlformats-officedocument.presentationml.slideLayout+xml"/>
  <Override PartName="/ppt/slideLayouts/slideLayout734.xml" ContentType="application/vnd.openxmlformats-officedocument.presentationml.slideLayout+xml"/>
  <Override PartName="/ppt/slideLayouts/slideLayout735.xml" ContentType="application/vnd.openxmlformats-officedocument.presentationml.slideLayout+xml"/>
  <Override PartName="/ppt/slideLayouts/slideLayout736.xml" ContentType="application/vnd.openxmlformats-officedocument.presentationml.slideLayout+xml"/>
  <Override PartName="/ppt/slideLayouts/slideLayout737.xml" ContentType="application/vnd.openxmlformats-officedocument.presentationml.slideLayout+xml"/>
  <Override PartName="/ppt/slideLayouts/slideLayout738.xml" ContentType="application/vnd.openxmlformats-officedocument.presentationml.slideLayout+xml"/>
  <Override PartName="/ppt/slideLayouts/slideLayout739.xml" ContentType="application/vnd.openxmlformats-officedocument.presentationml.slideLayout+xml"/>
  <Override PartName="/ppt/slideLayouts/slideLayout740.xml" ContentType="application/vnd.openxmlformats-officedocument.presentationml.slideLayout+xml"/>
  <Override PartName="/ppt/slideLayouts/slideLayout741.xml" ContentType="application/vnd.openxmlformats-officedocument.presentationml.slideLayout+xml"/>
  <Override PartName="/ppt/theme/theme67.xml" ContentType="application/vnd.openxmlformats-officedocument.theme+xml"/>
  <Override PartName="/ppt/slideLayouts/slideLayout742.xml" ContentType="application/vnd.openxmlformats-officedocument.presentationml.slideLayout+xml"/>
  <Override PartName="/ppt/slideLayouts/slideLayout743.xml" ContentType="application/vnd.openxmlformats-officedocument.presentationml.slideLayout+xml"/>
  <Override PartName="/ppt/slideLayouts/slideLayout744.xml" ContentType="application/vnd.openxmlformats-officedocument.presentationml.slideLayout+xml"/>
  <Override PartName="/ppt/slideLayouts/slideLayout745.xml" ContentType="application/vnd.openxmlformats-officedocument.presentationml.slideLayout+xml"/>
  <Override PartName="/ppt/slideLayouts/slideLayout746.xml" ContentType="application/vnd.openxmlformats-officedocument.presentationml.slideLayout+xml"/>
  <Override PartName="/ppt/slideLayouts/slideLayout747.xml" ContentType="application/vnd.openxmlformats-officedocument.presentationml.slideLayout+xml"/>
  <Override PartName="/ppt/slideLayouts/slideLayout748.xml" ContentType="application/vnd.openxmlformats-officedocument.presentationml.slideLayout+xml"/>
  <Override PartName="/ppt/slideLayouts/slideLayout749.xml" ContentType="application/vnd.openxmlformats-officedocument.presentationml.slideLayout+xml"/>
  <Override PartName="/ppt/slideLayouts/slideLayout750.xml" ContentType="application/vnd.openxmlformats-officedocument.presentationml.slideLayout+xml"/>
  <Override PartName="/ppt/slideLayouts/slideLayout751.xml" ContentType="application/vnd.openxmlformats-officedocument.presentationml.slideLayout+xml"/>
  <Override PartName="/ppt/slideLayouts/slideLayout752.xml" ContentType="application/vnd.openxmlformats-officedocument.presentationml.slideLayout+xml"/>
  <Override PartName="/ppt/theme/theme68.xml" ContentType="application/vnd.openxmlformats-officedocument.theme+xml"/>
  <Override PartName="/ppt/slideLayouts/slideLayout753.xml" ContentType="application/vnd.openxmlformats-officedocument.presentationml.slideLayout+xml"/>
  <Override PartName="/ppt/slideLayouts/slideLayout754.xml" ContentType="application/vnd.openxmlformats-officedocument.presentationml.slideLayout+xml"/>
  <Override PartName="/ppt/slideLayouts/slideLayout755.xml" ContentType="application/vnd.openxmlformats-officedocument.presentationml.slideLayout+xml"/>
  <Override PartName="/ppt/slideLayouts/slideLayout756.xml" ContentType="application/vnd.openxmlformats-officedocument.presentationml.slideLayout+xml"/>
  <Override PartName="/ppt/slideLayouts/slideLayout757.xml" ContentType="application/vnd.openxmlformats-officedocument.presentationml.slideLayout+xml"/>
  <Override PartName="/ppt/slideLayouts/slideLayout758.xml" ContentType="application/vnd.openxmlformats-officedocument.presentationml.slideLayout+xml"/>
  <Override PartName="/ppt/slideLayouts/slideLayout759.xml" ContentType="application/vnd.openxmlformats-officedocument.presentationml.slideLayout+xml"/>
  <Override PartName="/ppt/slideLayouts/slideLayout760.xml" ContentType="application/vnd.openxmlformats-officedocument.presentationml.slideLayout+xml"/>
  <Override PartName="/ppt/slideLayouts/slideLayout761.xml" ContentType="application/vnd.openxmlformats-officedocument.presentationml.slideLayout+xml"/>
  <Override PartName="/ppt/slideLayouts/slideLayout762.xml" ContentType="application/vnd.openxmlformats-officedocument.presentationml.slideLayout+xml"/>
  <Override PartName="/ppt/slideLayouts/slideLayout763.xml" ContentType="application/vnd.openxmlformats-officedocument.presentationml.slideLayout+xml"/>
  <Override PartName="/ppt/theme/theme69.xml" ContentType="application/vnd.openxmlformats-officedocument.theme+xml"/>
  <Override PartName="/ppt/slideLayouts/slideLayout764.xml" ContentType="application/vnd.openxmlformats-officedocument.presentationml.slideLayout+xml"/>
  <Override PartName="/ppt/slideLayouts/slideLayout765.xml" ContentType="application/vnd.openxmlformats-officedocument.presentationml.slideLayout+xml"/>
  <Override PartName="/ppt/slideLayouts/slideLayout766.xml" ContentType="application/vnd.openxmlformats-officedocument.presentationml.slideLayout+xml"/>
  <Override PartName="/ppt/slideLayouts/slideLayout767.xml" ContentType="application/vnd.openxmlformats-officedocument.presentationml.slideLayout+xml"/>
  <Override PartName="/ppt/slideLayouts/slideLayout768.xml" ContentType="application/vnd.openxmlformats-officedocument.presentationml.slideLayout+xml"/>
  <Override PartName="/ppt/slideLayouts/slideLayout769.xml" ContentType="application/vnd.openxmlformats-officedocument.presentationml.slideLayout+xml"/>
  <Override PartName="/ppt/slideLayouts/slideLayout770.xml" ContentType="application/vnd.openxmlformats-officedocument.presentationml.slideLayout+xml"/>
  <Override PartName="/ppt/slideLayouts/slideLayout771.xml" ContentType="application/vnd.openxmlformats-officedocument.presentationml.slideLayout+xml"/>
  <Override PartName="/ppt/slideLayouts/slideLayout772.xml" ContentType="application/vnd.openxmlformats-officedocument.presentationml.slideLayout+xml"/>
  <Override PartName="/ppt/slideLayouts/slideLayout773.xml" ContentType="application/vnd.openxmlformats-officedocument.presentationml.slideLayout+xml"/>
  <Override PartName="/ppt/slideLayouts/slideLayout774.xml" ContentType="application/vnd.openxmlformats-officedocument.presentationml.slideLayout+xml"/>
  <Override PartName="/ppt/theme/theme70.xml" ContentType="application/vnd.openxmlformats-officedocument.theme+xml"/>
  <Override PartName="/ppt/slideLayouts/slideLayout775.xml" ContentType="application/vnd.openxmlformats-officedocument.presentationml.slideLayout+xml"/>
  <Override PartName="/ppt/slideLayouts/slideLayout776.xml" ContentType="application/vnd.openxmlformats-officedocument.presentationml.slideLayout+xml"/>
  <Override PartName="/ppt/slideLayouts/slideLayout777.xml" ContentType="application/vnd.openxmlformats-officedocument.presentationml.slideLayout+xml"/>
  <Override PartName="/ppt/slideLayouts/slideLayout778.xml" ContentType="application/vnd.openxmlformats-officedocument.presentationml.slideLayout+xml"/>
  <Override PartName="/ppt/slideLayouts/slideLayout779.xml" ContentType="application/vnd.openxmlformats-officedocument.presentationml.slideLayout+xml"/>
  <Override PartName="/ppt/slideLayouts/slideLayout780.xml" ContentType="application/vnd.openxmlformats-officedocument.presentationml.slideLayout+xml"/>
  <Override PartName="/ppt/slideLayouts/slideLayout781.xml" ContentType="application/vnd.openxmlformats-officedocument.presentationml.slideLayout+xml"/>
  <Override PartName="/ppt/slideLayouts/slideLayout782.xml" ContentType="application/vnd.openxmlformats-officedocument.presentationml.slideLayout+xml"/>
  <Override PartName="/ppt/slideLayouts/slideLayout783.xml" ContentType="application/vnd.openxmlformats-officedocument.presentationml.slideLayout+xml"/>
  <Override PartName="/ppt/slideLayouts/slideLayout784.xml" ContentType="application/vnd.openxmlformats-officedocument.presentationml.slideLayout+xml"/>
  <Override PartName="/ppt/slideLayouts/slideLayout785.xml" ContentType="application/vnd.openxmlformats-officedocument.presentationml.slideLayout+xml"/>
  <Override PartName="/ppt/theme/theme71.xml" ContentType="application/vnd.openxmlformats-officedocument.theme+xml"/>
  <Override PartName="/ppt/slideLayouts/slideLayout786.xml" ContentType="application/vnd.openxmlformats-officedocument.presentationml.slideLayout+xml"/>
  <Override PartName="/ppt/slideLayouts/slideLayout787.xml" ContentType="application/vnd.openxmlformats-officedocument.presentationml.slideLayout+xml"/>
  <Override PartName="/ppt/slideLayouts/slideLayout788.xml" ContentType="application/vnd.openxmlformats-officedocument.presentationml.slideLayout+xml"/>
  <Override PartName="/ppt/slideLayouts/slideLayout789.xml" ContentType="application/vnd.openxmlformats-officedocument.presentationml.slideLayout+xml"/>
  <Override PartName="/ppt/slideLayouts/slideLayout790.xml" ContentType="application/vnd.openxmlformats-officedocument.presentationml.slideLayout+xml"/>
  <Override PartName="/ppt/slideLayouts/slideLayout791.xml" ContentType="application/vnd.openxmlformats-officedocument.presentationml.slideLayout+xml"/>
  <Override PartName="/ppt/slideLayouts/slideLayout792.xml" ContentType="application/vnd.openxmlformats-officedocument.presentationml.slideLayout+xml"/>
  <Override PartName="/ppt/slideLayouts/slideLayout793.xml" ContentType="application/vnd.openxmlformats-officedocument.presentationml.slideLayout+xml"/>
  <Override PartName="/ppt/slideLayouts/slideLayout794.xml" ContentType="application/vnd.openxmlformats-officedocument.presentationml.slideLayout+xml"/>
  <Override PartName="/ppt/slideLayouts/slideLayout795.xml" ContentType="application/vnd.openxmlformats-officedocument.presentationml.slideLayout+xml"/>
  <Override PartName="/ppt/slideLayouts/slideLayout796.xml" ContentType="application/vnd.openxmlformats-officedocument.presentationml.slideLayout+xml"/>
  <Override PartName="/ppt/theme/theme72.xml" ContentType="application/vnd.openxmlformats-officedocument.theme+xml"/>
  <Override PartName="/ppt/slideLayouts/slideLayout797.xml" ContentType="application/vnd.openxmlformats-officedocument.presentationml.slideLayout+xml"/>
  <Override PartName="/ppt/slideLayouts/slideLayout798.xml" ContentType="application/vnd.openxmlformats-officedocument.presentationml.slideLayout+xml"/>
  <Override PartName="/ppt/slideLayouts/slideLayout799.xml" ContentType="application/vnd.openxmlformats-officedocument.presentationml.slideLayout+xml"/>
  <Override PartName="/ppt/slideLayouts/slideLayout800.xml" ContentType="application/vnd.openxmlformats-officedocument.presentationml.slideLayout+xml"/>
  <Override PartName="/ppt/slideLayouts/slideLayout801.xml" ContentType="application/vnd.openxmlformats-officedocument.presentationml.slideLayout+xml"/>
  <Override PartName="/ppt/slideLayouts/slideLayout802.xml" ContentType="application/vnd.openxmlformats-officedocument.presentationml.slideLayout+xml"/>
  <Override PartName="/ppt/slideLayouts/slideLayout803.xml" ContentType="application/vnd.openxmlformats-officedocument.presentationml.slideLayout+xml"/>
  <Override PartName="/ppt/slideLayouts/slideLayout804.xml" ContentType="application/vnd.openxmlformats-officedocument.presentationml.slideLayout+xml"/>
  <Override PartName="/ppt/slideLayouts/slideLayout805.xml" ContentType="application/vnd.openxmlformats-officedocument.presentationml.slideLayout+xml"/>
  <Override PartName="/ppt/slideLayouts/slideLayout806.xml" ContentType="application/vnd.openxmlformats-officedocument.presentationml.slideLayout+xml"/>
  <Override PartName="/ppt/slideLayouts/slideLayout807.xml" ContentType="application/vnd.openxmlformats-officedocument.presentationml.slideLayout+xml"/>
  <Override PartName="/ppt/theme/theme73.xml" ContentType="application/vnd.openxmlformats-officedocument.theme+xml"/>
  <Override PartName="/ppt/slideLayouts/slideLayout808.xml" ContentType="application/vnd.openxmlformats-officedocument.presentationml.slideLayout+xml"/>
  <Override PartName="/ppt/slideLayouts/slideLayout809.xml" ContentType="application/vnd.openxmlformats-officedocument.presentationml.slideLayout+xml"/>
  <Override PartName="/ppt/slideLayouts/slideLayout810.xml" ContentType="application/vnd.openxmlformats-officedocument.presentationml.slideLayout+xml"/>
  <Override PartName="/ppt/slideLayouts/slideLayout811.xml" ContentType="application/vnd.openxmlformats-officedocument.presentationml.slideLayout+xml"/>
  <Override PartName="/ppt/slideLayouts/slideLayout812.xml" ContentType="application/vnd.openxmlformats-officedocument.presentationml.slideLayout+xml"/>
  <Override PartName="/ppt/slideLayouts/slideLayout813.xml" ContentType="application/vnd.openxmlformats-officedocument.presentationml.slideLayout+xml"/>
  <Override PartName="/ppt/slideLayouts/slideLayout814.xml" ContentType="application/vnd.openxmlformats-officedocument.presentationml.slideLayout+xml"/>
  <Override PartName="/ppt/slideLayouts/slideLayout815.xml" ContentType="application/vnd.openxmlformats-officedocument.presentationml.slideLayout+xml"/>
  <Override PartName="/ppt/slideLayouts/slideLayout816.xml" ContentType="application/vnd.openxmlformats-officedocument.presentationml.slideLayout+xml"/>
  <Override PartName="/ppt/slideLayouts/slideLayout817.xml" ContentType="application/vnd.openxmlformats-officedocument.presentationml.slideLayout+xml"/>
  <Override PartName="/ppt/slideLayouts/slideLayout818.xml" ContentType="application/vnd.openxmlformats-officedocument.presentationml.slideLayout+xml"/>
  <Override PartName="/ppt/theme/theme74.xml" ContentType="application/vnd.openxmlformats-officedocument.theme+xml"/>
  <Override PartName="/ppt/slideLayouts/slideLayout819.xml" ContentType="application/vnd.openxmlformats-officedocument.presentationml.slideLayout+xml"/>
  <Override PartName="/ppt/slideLayouts/slideLayout820.xml" ContentType="application/vnd.openxmlformats-officedocument.presentationml.slideLayout+xml"/>
  <Override PartName="/ppt/slideLayouts/slideLayout821.xml" ContentType="application/vnd.openxmlformats-officedocument.presentationml.slideLayout+xml"/>
  <Override PartName="/ppt/slideLayouts/slideLayout822.xml" ContentType="application/vnd.openxmlformats-officedocument.presentationml.slideLayout+xml"/>
  <Override PartName="/ppt/slideLayouts/slideLayout823.xml" ContentType="application/vnd.openxmlformats-officedocument.presentationml.slideLayout+xml"/>
  <Override PartName="/ppt/slideLayouts/slideLayout824.xml" ContentType="application/vnd.openxmlformats-officedocument.presentationml.slideLayout+xml"/>
  <Override PartName="/ppt/slideLayouts/slideLayout825.xml" ContentType="application/vnd.openxmlformats-officedocument.presentationml.slideLayout+xml"/>
  <Override PartName="/ppt/slideLayouts/slideLayout826.xml" ContentType="application/vnd.openxmlformats-officedocument.presentationml.slideLayout+xml"/>
  <Override PartName="/ppt/slideLayouts/slideLayout827.xml" ContentType="application/vnd.openxmlformats-officedocument.presentationml.slideLayout+xml"/>
  <Override PartName="/ppt/slideLayouts/slideLayout828.xml" ContentType="application/vnd.openxmlformats-officedocument.presentationml.slideLayout+xml"/>
  <Override PartName="/ppt/slideLayouts/slideLayout829.xml" ContentType="application/vnd.openxmlformats-officedocument.presentationml.slideLayout+xml"/>
  <Override PartName="/ppt/theme/theme75.xml" ContentType="application/vnd.openxmlformats-officedocument.theme+xml"/>
  <Override PartName="/ppt/slideLayouts/slideLayout830.xml" ContentType="application/vnd.openxmlformats-officedocument.presentationml.slideLayout+xml"/>
  <Override PartName="/ppt/slideLayouts/slideLayout831.xml" ContentType="application/vnd.openxmlformats-officedocument.presentationml.slideLayout+xml"/>
  <Override PartName="/ppt/slideLayouts/slideLayout832.xml" ContentType="application/vnd.openxmlformats-officedocument.presentationml.slideLayout+xml"/>
  <Override PartName="/ppt/slideLayouts/slideLayout833.xml" ContentType="application/vnd.openxmlformats-officedocument.presentationml.slideLayout+xml"/>
  <Override PartName="/ppt/slideLayouts/slideLayout834.xml" ContentType="application/vnd.openxmlformats-officedocument.presentationml.slideLayout+xml"/>
  <Override PartName="/ppt/slideLayouts/slideLayout835.xml" ContentType="application/vnd.openxmlformats-officedocument.presentationml.slideLayout+xml"/>
  <Override PartName="/ppt/slideLayouts/slideLayout836.xml" ContentType="application/vnd.openxmlformats-officedocument.presentationml.slideLayout+xml"/>
  <Override PartName="/ppt/slideLayouts/slideLayout837.xml" ContentType="application/vnd.openxmlformats-officedocument.presentationml.slideLayout+xml"/>
  <Override PartName="/ppt/slideLayouts/slideLayout838.xml" ContentType="application/vnd.openxmlformats-officedocument.presentationml.slideLayout+xml"/>
  <Override PartName="/ppt/slideLayouts/slideLayout839.xml" ContentType="application/vnd.openxmlformats-officedocument.presentationml.slideLayout+xml"/>
  <Override PartName="/ppt/slideLayouts/slideLayout840.xml" ContentType="application/vnd.openxmlformats-officedocument.presentationml.slideLayout+xml"/>
  <Override PartName="/ppt/theme/theme76.xml" ContentType="application/vnd.openxmlformats-officedocument.theme+xml"/>
  <Override PartName="/ppt/slideLayouts/slideLayout841.xml" ContentType="application/vnd.openxmlformats-officedocument.presentationml.slideLayout+xml"/>
  <Override PartName="/ppt/slideLayouts/slideLayout842.xml" ContentType="application/vnd.openxmlformats-officedocument.presentationml.slideLayout+xml"/>
  <Override PartName="/ppt/slideLayouts/slideLayout843.xml" ContentType="application/vnd.openxmlformats-officedocument.presentationml.slideLayout+xml"/>
  <Override PartName="/ppt/slideLayouts/slideLayout844.xml" ContentType="application/vnd.openxmlformats-officedocument.presentationml.slideLayout+xml"/>
  <Override PartName="/ppt/slideLayouts/slideLayout845.xml" ContentType="application/vnd.openxmlformats-officedocument.presentationml.slideLayout+xml"/>
  <Override PartName="/ppt/slideLayouts/slideLayout846.xml" ContentType="application/vnd.openxmlformats-officedocument.presentationml.slideLayout+xml"/>
  <Override PartName="/ppt/slideLayouts/slideLayout847.xml" ContentType="application/vnd.openxmlformats-officedocument.presentationml.slideLayout+xml"/>
  <Override PartName="/ppt/slideLayouts/slideLayout848.xml" ContentType="application/vnd.openxmlformats-officedocument.presentationml.slideLayout+xml"/>
  <Override PartName="/ppt/slideLayouts/slideLayout849.xml" ContentType="application/vnd.openxmlformats-officedocument.presentationml.slideLayout+xml"/>
  <Override PartName="/ppt/slideLayouts/slideLayout850.xml" ContentType="application/vnd.openxmlformats-officedocument.presentationml.slideLayout+xml"/>
  <Override PartName="/ppt/slideLayouts/slideLayout851.xml" ContentType="application/vnd.openxmlformats-officedocument.presentationml.slideLayout+xml"/>
  <Override PartName="/ppt/theme/theme77.xml" ContentType="application/vnd.openxmlformats-officedocument.theme+xml"/>
  <Override PartName="/ppt/slideLayouts/slideLayout852.xml" ContentType="application/vnd.openxmlformats-officedocument.presentationml.slideLayout+xml"/>
  <Override PartName="/ppt/slideLayouts/slideLayout853.xml" ContentType="application/vnd.openxmlformats-officedocument.presentationml.slideLayout+xml"/>
  <Override PartName="/ppt/slideLayouts/slideLayout854.xml" ContentType="application/vnd.openxmlformats-officedocument.presentationml.slideLayout+xml"/>
  <Override PartName="/ppt/slideLayouts/slideLayout855.xml" ContentType="application/vnd.openxmlformats-officedocument.presentationml.slideLayout+xml"/>
  <Override PartName="/ppt/slideLayouts/slideLayout856.xml" ContentType="application/vnd.openxmlformats-officedocument.presentationml.slideLayout+xml"/>
  <Override PartName="/ppt/slideLayouts/slideLayout857.xml" ContentType="application/vnd.openxmlformats-officedocument.presentationml.slideLayout+xml"/>
  <Override PartName="/ppt/slideLayouts/slideLayout858.xml" ContentType="application/vnd.openxmlformats-officedocument.presentationml.slideLayout+xml"/>
  <Override PartName="/ppt/slideLayouts/slideLayout859.xml" ContentType="application/vnd.openxmlformats-officedocument.presentationml.slideLayout+xml"/>
  <Override PartName="/ppt/slideLayouts/slideLayout860.xml" ContentType="application/vnd.openxmlformats-officedocument.presentationml.slideLayout+xml"/>
  <Override PartName="/ppt/slideLayouts/slideLayout861.xml" ContentType="application/vnd.openxmlformats-officedocument.presentationml.slideLayout+xml"/>
  <Override PartName="/ppt/slideLayouts/slideLayout862.xml" ContentType="application/vnd.openxmlformats-officedocument.presentationml.slideLayout+xml"/>
  <Override PartName="/ppt/theme/theme78.xml" ContentType="application/vnd.openxmlformats-officedocument.theme+xml"/>
  <Override PartName="/ppt/slideLayouts/slideLayout863.xml" ContentType="application/vnd.openxmlformats-officedocument.presentationml.slideLayout+xml"/>
  <Override PartName="/ppt/slideLayouts/slideLayout864.xml" ContentType="application/vnd.openxmlformats-officedocument.presentationml.slideLayout+xml"/>
  <Override PartName="/ppt/slideLayouts/slideLayout865.xml" ContentType="application/vnd.openxmlformats-officedocument.presentationml.slideLayout+xml"/>
  <Override PartName="/ppt/slideLayouts/slideLayout866.xml" ContentType="application/vnd.openxmlformats-officedocument.presentationml.slideLayout+xml"/>
  <Override PartName="/ppt/slideLayouts/slideLayout867.xml" ContentType="application/vnd.openxmlformats-officedocument.presentationml.slideLayout+xml"/>
  <Override PartName="/ppt/slideLayouts/slideLayout868.xml" ContentType="application/vnd.openxmlformats-officedocument.presentationml.slideLayout+xml"/>
  <Override PartName="/ppt/slideLayouts/slideLayout869.xml" ContentType="application/vnd.openxmlformats-officedocument.presentationml.slideLayout+xml"/>
  <Override PartName="/ppt/slideLayouts/slideLayout870.xml" ContentType="application/vnd.openxmlformats-officedocument.presentationml.slideLayout+xml"/>
  <Override PartName="/ppt/slideLayouts/slideLayout871.xml" ContentType="application/vnd.openxmlformats-officedocument.presentationml.slideLayout+xml"/>
  <Override PartName="/ppt/slideLayouts/slideLayout872.xml" ContentType="application/vnd.openxmlformats-officedocument.presentationml.slideLayout+xml"/>
  <Override PartName="/ppt/slideLayouts/slideLayout873.xml" ContentType="application/vnd.openxmlformats-officedocument.presentationml.slideLayout+xml"/>
  <Override PartName="/ppt/theme/theme79.xml" ContentType="application/vnd.openxmlformats-officedocument.theme+xml"/>
  <Override PartName="/ppt/slideLayouts/slideLayout874.xml" ContentType="application/vnd.openxmlformats-officedocument.presentationml.slideLayout+xml"/>
  <Override PartName="/ppt/slideLayouts/slideLayout875.xml" ContentType="application/vnd.openxmlformats-officedocument.presentationml.slideLayout+xml"/>
  <Override PartName="/ppt/slideLayouts/slideLayout876.xml" ContentType="application/vnd.openxmlformats-officedocument.presentationml.slideLayout+xml"/>
  <Override PartName="/ppt/slideLayouts/slideLayout877.xml" ContentType="application/vnd.openxmlformats-officedocument.presentationml.slideLayout+xml"/>
  <Override PartName="/ppt/slideLayouts/slideLayout878.xml" ContentType="application/vnd.openxmlformats-officedocument.presentationml.slideLayout+xml"/>
  <Override PartName="/ppt/slideLayouts/slideLayout879.xml" ContentType="application/vnd.openxmlformats-officedocument.presentationml.slideLayout+xml"/>
  <Override PartName="/ppt/slideLayouts/slideLayout880.xml" ContentType="application/vnd.openxmlformats-officedocument.presentationml.slideLayout+xml"/>
  <Override PartName="/ppt/slideLayouts/slideLayout881.xml" ContentType="application/vnd.openxmlformats-officedocument.presentationml.slideLayout+xml"/>
  <Override PartName="/ppt/slideLayouts/slideLayout882.xml" ContentType="application/vnd.openxmlformats-officedocument.presentationml.slideLayout+xml"/>
  <Override PartName="/ppt/slideLayouts/slideLayout883.xml" ContentType="application/vnd.openxmlformats-officedocument.presentationml.slideLayout+xml"/>
  <Override PartName="/ppt/slideLayouts/slideLayout884.xml" ContentType="application/vnd.openxmlformats-officedocument.presentationml.slideLayout+xml"/>
  <Override PartName="/ppt/theme/theme80.xml" ContentType="application/vnd.openxmlformats-officedocument.theme+xml"/>
  <Override PartName="/ppt/slideLayouts/slideLayout885.xml" ContentType="application/vnd.openxmlformats-officedocument.presentationml.slideLayout+xml"/>
  <Override PartName="/ppt/slideLayouts/slideLayout886.xml" ContentType="application/vnd.openxmlformats-officedocument.presentationml.slideLayout+xml"/>
  <Override PartName="/ppt/slideLayouts/slideLayout887.xml" ContentType="application/vnd.openxmlformats-officedocument.presentationml.slideLayout+xml"/>
  <Override PartName="/ppt/slideLayouts/slideLayout888.xml" ContentType="application/vnd.openxmlformats-officedocument.presentationml.slideLayout+xml"/>
  <Override PartName="/ppt/slideLayouts/slideLayout889.xml" ContentType="application/vnd.openxmlformats-officedocument.presentationml.slideLayout+xml"/>
  <Override PartName="/ppt/slideLayouts/slideLayout890.xml" ContentType="application/vnd.openxmlformats-officedocument.presentationml.slideLayout+xml"/>
  <Override PartName="/ppt/slideLayouts/slideLayout891.xml" ContentType="application/vnd.openxmlformats-officedocument.presentationml.slideLayout+xml"/>
  <Override PartName="/ppt/slideLayouts/slideLayout892.xml" ContentType="application/vnd.openxmlformats-officedocument.presentationml.slideLayout+xml"/>
  <Override PartName="/ppt/slideLayouts/slideLayout893.xml" ContentType="application/vnd.openxmlformats-officedocument.presentationml.slideLayout+xml"/>
  <Override PartName="/ppt/slideLayouts/slideLayout894.xml" ContentType="application/vnd.openxmlformats-officedocument.presentationml.slideLayout+xml"/>
  <Override PartName="/ppt/slideLayouts/slideLayout895.xml" ContentType="application/vnd.openxmlformats-officedocument.presentationml.slideLayout+xml"/>
  <Override PartName="/ppt/theme/theme81.xml" ContentType="application/vnd.openxmlformats-officedocument.theme+xml"/>
  <Override PartName="/ppt/slideLayouts/slideLayout896.xml" ContentType="application/vnd.openxmlformats-officedocument.presentationml.slideLayout+xml"/>
  <Override PartName="/ppt/slideLayouts/slideLayout897.xml" ContentType="application/vnd.openxmlformats-officedocument.presentationml.slideLayout+xml"/>
  <Override PartName="/ppt/slideLayouts/slideLayout898.xml" ContentType="application/vnd.openxmlformats-officedocument.presentationml.slideLayout+xml"/>
  <Override PartName="/ppt/slideLayouts/slideLayout899.xml" ContentType="application/vnd.openxmlformats-officedocument.presentationml.slideLayout+xml"/>
  <Override PartName="/ppt/slideLayouts/slideLayout900.xml" ContentType="application/vnd.openxmlformats-officedocument.presentationml.slideLayout+xml"/>
  <Override PartName="/ppt/slideLayouts/slideLayout901.xml" ContentType="application/vnd.openxmlformats-officedocument.presentationml.slideLayout+xml"/>
  <Override PartName="/ppt/slideLayouts/slideLayout902.xml" ContentType="application/vnd.openxmlformats-officedocument.presentationml.slideLayout+xml"/>
  <Override PartName="/ppt/slideLayouts/slideLayout903.xml" ContentType="application/vnd.openxmlformats-officedocument.presentationml.slideLayout+xml"/>
  <Override PartName="/ppt/slideLayouts/slideLayout904.xml" ContentType="application/vnd.openxmlformats-officedocument.presentationml.slideLayout+xml"/>
  <Override PartName="/ppt/slideLayouts/slideLayout905.xml" ContentType="application/vnd.openxmlformats-officedocument.presentationml.slideLayout+xml"/>
  <Override PartName="/ppt/slideLayouts/slideLayout906.xml" ContentType="application/vnd.openxmlformats-officedocument.presentationml.slideLayout+xml"/>
  <Override PartName="/ppt/theme/theme82.xml" ContentType="application/vnd.openxmlformats-officedocument.theme+xml"/>
  <Override PartName="/ppt/slideLayouts/slideLayout907.xml" ContentType="application/vnd.openxmlformats-officedocument.presentationml.slideLayout+xml"/>
  <Override PartName="/ppt/slideLayouts/slideLayout908.xml" ContentType="application/vnd.openxmlformats-officedocument.presentationml.slideLayout+xml"/>
  <Override PartName="/ppt/slideLayouts/slideLayout909.xml" ContentType="application/vnd.openxmlformats-officedocument.presentationml.slideLayout+xml"/>
  <Override PartName="/ppt/slideLayouts/slideLayout910.xml" ContentType="application/vnd.openxmlformats-officedocument.presentationml.slideLayout+xml"/>
  <Override PartName="/ppt/slideLayouts/slideLayout911.xml" ContentType="application/vnd.openxmlformats-officedocument.presentationml.slideLayout+xml"/>
  <Override PartName="/ppt/slideLayouts/slideLayout912.xml" ContentType="application/vnd.openxmlformats-officedocument.presentationml.slideLayout+xml"/>
  <Override PartName="/ppt/slideLayouts/slideLayout913.xml" ContentType="application/vnd.openxmlformats-officedocument.presentationml.slideLayout+xml"/>
  <Override PartName="/ppt/slideLayouts/slideLayout914.xml" ContentType="application/vnd.openxmlformats-officedocument.presentationml.slideLayout+xml"/>
  <Override PartName="/ppt/slideLayouts/slideLayout915.xml" ContentType="application/vnd.openxmlformats-officedocument.presentationml.slideLayout+xml"/>
  <Override PartName="/ppt/slideLayouts/slideLayout916.xml" ContentType="application/vnd.openxmlformats-officedocument.presentationml.slideLayout+xml"/>
  <Override PartName="/ppt/slideLayouts/slideLayout917.xml" ContentType="application/vnd.openxmlformats-officedocument.presentationml.slideLayout+xml"/>
  <Override PartName="/ppt/theme/theme83.xml" ContentType="application/vnd.openxmlformats-officedocument.theme+xml"/>
  <Override PartName="/ppt/slideLayouts/slideLayout918.xml" ContentType="application/vnd.openxmlformats-officedocument.presentationml.slideLayout+xml"/>
  <Override PartName="/ppt/slideLayouts/slideLayout919.xml" ContentType="application/vnd.openxmlformats-officedocument.presentationml.slideLayout+xml"/>
  <Override PartName="/ppt/slideLayouts/slideLayout920.xml" ContentType="application/vnd.openxmlformats-officedocument.presentationml.slideLayout+xml"/>
  <Override PartName="/ppt/slideLayouts/slideLayout921.xml" ContentType="application/vnd.openxmlformats-officedocument.presentationml.slideLayout+xml"/>
  <Override PartName="/ppt/slideLayouts/slideLayout922.xml" ContentType="application/vnd.openxmlformats-officedocument.presentationml.slideLayout+xml"/>
  <Override PartName="/ppt/slideLayouts/slideLayout923.xml" ContentType="application/vnd.openxmlformats-officedocument.presentationml.slideLayout+xml"/>
  <Override PartName="/ppt/slideLayouts/slideLayout924.xml" ContentType="application/vnd.openxmlformats-officedocument.presentationml.slideLayout+xml"/>
  <Override PartName="/ppt/slideLayouts/slideLayout925.xml" ContentType="application/vnd.openxmlformats-officedocument.presentationml.slideLayout+xml"/>
  <Override PartName="/ppt/slideLayouts/slideLayout926.xml" ContentType="application/vnd.openxmlformats-officedocument.presentationml.slideLayout+xml"/>
  <Override PartName="/ppt/slideLayouts/slideLayout927.xml" ContentType="application/vnd.openxmlformats-officedocument.presentationml.slideLayout+xml"/>
  <Override PartName="/ppt/slideLayouts/slideLayout928.xml" ContentType="application/vnd.openxmlformats-officedocument.presentationml.slideLayout+xml"/>
  <Override PartName="/ppt/theme/theme84.xml" ContentType="application/vnd.openxmlformats-officedocument.theme+xml"/>
  <Override PartName="/ppt/slideLayouts/slideLayout929.xml" ContentType="application/vnd.openxmlformats-officedocument.presentationml.slideLayout+xml"/>
  <Override PartName="/ppt/slideLayouts/slideLayout930.xml" ContentType="application/vnd.openxmlformats-officedocument.presentationml.slideLayout+xml"/>
  <Override PartName="/ppt/slideLayouts/slideLayout931.xml" ContentType="application/vnd.openxmlformats-officedocument.presentationml.slideLayout+xml"/>
  <Override PartName="/ppt/slideLayouts/slideLayout932.xml" ContentType="application/vnd.openxmlformats-officedocument.presentationml.slideLayout+xml"/>
  <Override PartName="/ppt/slideLayouts/slideLayout933.xml" ContentType="application/vnd.openxmlformats-officedocument.presentationml.slideLayout+xml"/>
  <Override PartName="/ppt/slideLayouts/slideLayout934.xml" ContentType="application/vnd.openxmlformats-officedocument.presentationml.slideLayout+xml"/>
  <Override PartName="/ppt/slideLayouts/slideLayout935.xml" ContentType="application/vnd.openxmlformats-officedocument.presentationml.slideLayout+xml"/>
  <Override PartName="/ppt/slideLayouts/slideLayout936.xml" ContentType="application/vnd.openxmlformats-officedocument.presentationml.slideLayout+xml"/>
  <Override PartName="/ppt/slideLayouts/slideLayout937.xml" ContentType="application/vnd.openxmlformats-officedocument.presentationml.slideLayout+xml"/>
  <Override PartName="/ppt/slideLayouts/slideLayout938.xml" ContentType="application/vnd.openxmlformats-officedocument.presentationml.slideLayout+xml"/>
  <Override PartName="/ppt/slideLayouts/slideLayout939.xml" ContentType="application/vnd.openxmlformats-officedocument.presentationml.slideLayout+xml"/>
  <Override PartName="/ppt/theme/theme85.xml" ContentType="application/vnd.openxmlformats-officedocument.theme+xml"/>
  <Override PartName="/ppt/slideLayouts/slideLayout940.xml" ContentType="application/vnd.openxmlformats-officedocument.presentationml.slideLayout+xml"/>
  <Override PartName="/ppt/slideLayouts/slideLayout941.xml" ContentType="application/vnd.openxmlformats-officedocument.presentationml.slideLayout+xml"/>
  <Override PartName="/ppt/slideLayouts/slideLayout942.xml" ContentType="application/vnd.openxmlformats-officedocument.presentationml.slideLayout+xml"/>
  <Override PartName="/ppt/slideLayouts/slideLayout943.xml" ContentType="application/vnd.openxmlformats-officedocument.presentationml.slideLayout+xml"/>
  <Override PartName="/ppt/slideLayouts/slideLayout944.xml" ContentType="application/vnd.openxmlformats-officedocument.presentationml.slideLayout+xml"/>
  <Override PartName="/ppt/slideLayouts/slideLayout945.xml" ContentType="application/vnd.openxmlformats-officedocument.presentationml.slideLayout+xml"/>
  <Override PartName="/ppt/slideLayouts/slideLayout946.xml" ContentType="application/vnd.openxmlformats-officedocument.presentationml.slideLayout+xml"/>
  <Override PartName="/ppt/slideLayouts/slideLayout947.xml" ContentType="application/vnd.openxmlformats-officedocument.presentationml.slideLayout+xml"/>
  <Override PartName="/ppt/slideLayouts/slideLayout948.xml" ContentType="application/vnd.openxmlformats-officedocument.presentationml.slideLayout+xml"/>
  <Override PartName="/ppt/slideLayouts/slideLayout949.xml" ContentType="application/vnd.openxmlformats-officedocument.presentationml.slideLayout+xml"/>
  <Override PartName="/ppt/slideLayouts/slideLayout950.xml" ContentType="application/vnd.openxmlformats-officedocument.presentationml.slideLayout+xml"/>
  <Override PartName="/ppt/theme/theme86.xml" ContentType="application/vnd.openxmlformats-officedocument.theme+xml"/>
  <Override PartName="/ppt/slideLayouts/slideLayout951.xml" ContentType="application/vnd.openxmlformats-officedocument.presentationml.slideLayout+xml"/>
  <Override PartName="/ppt/slideLayouts/slideLayout952.xml" ContentType="application/vnd.openxmlformats-officedocument.presentationml.slideLayout+xml"/>
  <Override PartName="/ppt/slideLayouts/slideLayout953.xml" ContentType="application/vnd.openxmlformats-officedocument.presentationml.slideLayout+xml"/>
  <Override PartName="/ppt/slideLayouts/slideLayout954.xml" ContentType="application/vnd.openxmlformats-officedocument.presentationml.slideLayout+xml"/>
  <Override PartName="/ppt/slideLayouts/slideLayout955.xml" ContentType="application/vnd.openxmlformats-officedocument.presentationml.slideLayout+xml"/>
  <Override PartName="/ppt/slideLayouts/slideLayout956.xml" ContentType="application/vnd.openxmlformats-officedocument.presentationml.slideLayout+xml"/>
  <Override PartName="/ppt/slideLayouts/slideLayout957.xml" ContentType="application/vnd.openxmlformats-officedocument.presentationml.slideLayout+xml"/>
  <Override PartName="/ppt/slideLayouts/slideLayout958.xml" ContentType="application/vnd.openxmlformats-officedocument.presentationml.slideLayout+xml"/>
  <Override PartName="/ppt/slideLayouts/slideLayout959.xml" ContentType="application/vnd.openxmlformats-officedocument.presentationml.slideLayout+xml"/>
  <Override PartName="/ppt/slideLayouts/slideLayout960.xml" ContentType="application/vnd.openxmlformats-officedocument.presentationml.slideLayout+xml"/>
  <Override PartName="/ppt/slideLayouts/slideLayout961.xml" ContentType="application/vnd.openxmlformats-officedocument.presentationml.slideLayout+xml"/>
  <Override PartName="/ppt/theme/theme87.xml" ContentType="application/vnd.openxmlformats-officedocument.theme+xml"/>
  <Override PartName="/ppt/slideLayouts/slideLayout962.xml" ContentType="application/vnd.openxmlformats-officedocument.presentationml.slideLayout+xml"/>
  <Override PartName="/ppt/slideLayouts/slideLayout963.xml" ContentType="application/vnd.openxmlformats-officedocument.presentationml.slideLayout+xml"/>
  <Override PartName="/ppt/slideLayouts/slideLayout964.xml" ContentType="application/vnd.openxmlformats-officedocument.presentationml.slideLayout+xml"/>
  <Override PartName="/ppt/slideLayouts/slideLayout965.xml" ContentType="application/vnd.openxmlformats-officedocument.presentationml.slideLayout+xml"/>
  <Override PartName="/ppt/slideLayouts/slideLayout966.xml" ContentType="application/vnd.openxmlformats-officedocument.presentationml.slideLayout+xml"/>
  <Override PartName="/ppt/slideLayouts/slideLayout967.xml" ContentType="application/vnd.openxmlformats-officedocument.presentationml.slideLayout+xml"/>
  <Override PartName="/ppt/slideLayouts/slideLayout968.xml" ContentType="application/vnd.openxmlformats-officedocument.presentationml.slideLayout+xml"/>
  <Override PartName="/ppt/slideLayouts/slideLayout969.xml" ContentType="application/vnd.openxmlformats-officedocument.presentationml.slideLayout+xml"/>
  <Override PartName="/ppt/slideLayouts/slideLayout970.xml" ContentType="application/vnd.openxmlformats-officedocument.presentationml.slideLayout+xml"/>
  <Override PartName="/ppt/slideLayouts/slideLayout971.xml" ContentType="application/vnd.openxmlformats-officedocument.presentationml.slideLayout+xml"/>
  <Override PartName="/ppt/slideLayouts/slideLayout972.xml" ContentType="application/vnd.openxmlformats-officedocument.presentationml.slideLayout+xml"/>
  <Override PartName="/ppt/theme/theme88.xml" ContentType="application/vnd.openxmlformats-officedocument.theme+xml"/>
  <Override PartName="/ppt/slideLayouts/slideLayout973.xml" ContentType="application/vnd.openxmlformats-officedocument.presentationml.slideLayout+xml"/>
  <Override PartName="/ppt/slideLayouts/slideLayout974.xml" ContentType="application/vnd.openxmlformats-officedocument.presentationml.slideLayout+xml"/>
  <Override PartName="/ppt/slideLayouts/slideLayout975.xml" ContentType="application/vnd.openxmlformats-officedocument.presentationml.slideLayout+xml"/>
  <Override PartName="/ppt/slideLayouts/slideLayout976.xml" ContentType="application/vnd.openxmlformats-officedocument.presentationml.slideLayout+xml"/>
  <Override PartName="/ppt/slideLayouts/slideLayout977.xml" ContentType="application/vnd.openxmlformats-officedocument.presentationml.slideLayout+xml"/>
  <Override PartName="/ppt/slideLayouts/slideLayout978.xml" ContentType="application/vnd.openxmlformats-officedocument.presentationml.slideLayout+xml"/>
  <Override PartName="/ppt/slideLayouts/slideLayout979.xml" ContentType="application/vnd.openxmlformats-officedocument.presentationml.slideLayout+xml"/>
  <Override PartName="/ppt/slideLayouts/slideLayout980.xml" ContentType="application/vnd.openxmlformats-officedocument.presentationml.slideLayout+xml"/>
  <Override PartName="/ppt/slideLayouts/slideLayout981.xml" ContentType="application/vnd.openxmlformats-officedocument.presentationml.slideLayout+xml"/>
  <Override PartName="/ppt/slideLayouts/slideLayout982.xml" ContentType="application/vnd.openxmlformats-officedocument.presentationml.slideLayout+xml"/>
  <Override PartName="/ppt/slideLayouts/slideLayout983.xml" ContentType="application/vnd.openxmlformats-officedocument.presentationml.slideLayout+xml"/>
  <Override PartName="/ppt/theme/theme89.xml" ContentType="application/vnd.openxmlformats-officedocument.theme+xml"/>
  <Override PartName="/ppt/slideLayouts/slideLayout984.xml" ContentType="application/vnd.openxmlformats-officedocument.presentationml.slideLayout+xml"/>
  <Override PartName="/ppt/slideLayouts/slideLayout985.xml" ContentType="application/vnd.openxmlformats-officedocument.presentationml.slideLayout+xml"/>
  <Override PartName="/ppt/slideLayouts/slideLayout986.xml" ContentType="application/vnd.openxmlformats-officedocument.presentationml.slideLayout+xml"/>
  <Override PartName="/ppt/slideLayouts/slideLayout987.xml" ContentType="application/vnd.openxmlformats-officedocument.presentationml.slideLayout+xml"/>
  <Override PartName="/ppt/slideLayouts/slideLayout988.xml" ContentType="application/vnd.openxmlformats-officedocument.presentationml.slideLayout+xml"/>
  <Override PartName="/ppt/slideLayouts/slideLayout989.xml" ContentType="application/vnd.openxmlformats-officedocument.presentationml.slideLayout+xml"/>
  <Override PartName="/ppt/slideLayouts/slideLayout990.xml" ContentType="application/vnd.openxmlformats-officedocument.presentationml.slideLayout+xml"/>
  <Override PartName="/ppt/slideLayouts/slideLayout991.xml" ContentType="application/vnd.openxmlformats-officedocument.presentationml.slideLayout+xml"/>
  <Override PartName="/ppt/slideLayouts/slideLayout992.xml" ContentType="application/vnd.openxmlformats-officedocument.presentationml.slideLayout+xml"/>
  <Override PartName="/ppt/slideLayouts/slideLayout993.xml" ContentType="application/vnd.openxmlformats-officedocument.presentationml.slideLayout+xml"/>
  <Override PartName="/ppt/slideLayouts/slideLayout994.xml" ContentType="application/vnd.openxmlformats-officedocument.presentationml.slideLayout+xml"/>
  <Override PartName="/ppt/theme/theme90.xml" ContentType="application/vnd.openxmlformats-officedocument.theme+xml"/>
  <Override PartName="/ppt/slideLayouts/slideLayout995.xml" ContentType="application/vnd.openxmlformats-officedocument.presentationml.slideLayout+xml"/>
  <Override PartName="/ppt/slideLayouts/slideLayout996.xml" ContentType="application/vnd.openxmlformats-officedocument.presentationml.slideLayout+xml"/>
  <Override PartName="/ppt/slideLayouts/slideLayout997.xml" ContentType="application/vnd.openxmlformats-officedocument.presentationml.slideLayout+xml"/>
  <Override PartName="/ppt/slideLayouts/slideLayout998.xml" ContentType="application/vnd.openxmlformats-officedocument.presentationml.slideLayout+xml"/>
  <Override PartName="/ppt/slideLayouts/slideLayout999.xml" ContentType="application/vnd.openxmlformats-officedocument.presentationml.slideLayout+xml"/>
  <Override PartName="/ppt/slideLayouts/slideLayout1000.xml" ContentType="application/vnd.openxmlformats-officedocument.presentationml.slideLayout+xml"/>
  <Override PartName="/ppt/slideLayouts/slideLayout1001.xml" ContentType="application/vnd.openxmlformats-officedocument.presentationml.slideLayout+xml"/>
  <Override PartName="/ppt/slideLayouts/slideLayout1002.xml" ContentType="application/vnd.openxmlformats-officedocument.presentationml.slideLayout+xml"/>
  <Override PartName="/ppt/slideLayouts/slideLayout1003.xml" ContentType="application/vnd.openxmlformats-officedocument.presentationml.slideLayout+xml"/>
  <Override PartName="/ppt/slideLayouts/slideLayout1004.xml" ContentType="application/vnd.openxmlformats-officedocument.presentationml.slideLayout+xml"/>
  <Override PartName="/ppt/slideLayouts/slideLayout1005.xml" ContentType="application/vnd.openxmlformats-officedocument.presentationml.slideLayout+xml"/>
  <Override PartName="/ppt/theme/theme91.xml" ContentType="application/vnd.openxmlformats-officedocument.theme+xml"/>
  <Override PartName="/ppt/slideLayouts/slideLayout1006.xml" ContentType="application/vnd.openxmlformats-officedocument.presentationml.slideLayout+xml"/>
  <Override PartName="/ppt/slideLayouts/slideLayout1007.xml" ContentType="application/vnd.openxmlformats-officedocument.presentationml.slideLayout+xml"/>
  <Override PartName="/ppt/slideLayouts/slideLayout1008.xml" ContentType="application/vnd.openxmlformats-officedocument.presentationml.slideLayout+xml"/>
  <Override PartName="/ppt/slideLayouts/slideLayout1009.xml" ContentType="application/vnd.openxmlformats-officedocument.presentationml.slideLayout+xml"/>
  <Override PartName="/ppt/slideLayouts/slideLayout1010.xml" ContentType="application/vnd.openxmlformats-officedocument.presentationml.slideLayout+xml"/>
  <Override PartName="/ppt/slideLayouts/slideLayout1011.xml" ContentType="application/vnd.openxmlformats-officedocument.presentationml.slideLayout+xml"/>
  <Override PartName="/ppt/slideLayouts/slideLayout1012.xml" ContentType="application/vnd.openxmlformats-officedocument.presentationml.slideLayout+xml"/>
  <Override PartName="/ppt/slideLayouts/slideLayout1013.xml" ContentType="application/vnd.openxmlformats-officedocument.presentationml.slideLayout+xml"/>
  <Override PartName="/ppt/slideLayouts/slideLayout1014.xml" ContentType="application/vnd.openxmlformats-officedocument.presentationml.slideLayout+xml"/>
  <Override PartName="/ppt/slideLayouts/slideLayout1015.xml" ContentType="application/vnd.openxmlformats-officedocument.presentationml.slideLayout+xml"/>
  <Override PartName="/ppt/slideLayouts/slideLayout1016.xml" ContentType="application/vnd.openxmlformats-officedocument.presentationml.slideLayout+xml"/>
  <Override PartName="/ppt/theme/theme92.xml" ContentType="application/vnd.openxmlformats-officedocument.theme+xml"/>
  <Override PartName="/ppt/slideLayouts/slideLayout1017.xml" ContentType="application/vnd.openxmlformats-officedocument.presentationml.slideLayout+xml"/>
  <Override PartName="/ppt/slideLayouts/slideLayout1018.xml" ContentType="application/vnd.openxmlformats-officedocument.presentationml.slideLayout+xml"/>
  <Override PartName="/ppt/slideLayouts/slideLayout1019.xml" ContentType="application/vnd.openxmlformats-officedocument.presentationml.slideLayout+xml"/>
  <Override PartName="/ppt/slideLayouts/slideLayout1020.xml" ContentType="application/vnd.openxmlformats-officedocument.presentationml.slideLayout+xml"/>
  <Override PartName="/ppt/slideLayouts/slideLayout1021.xml" ContentType="application/vnd.openxmlformats-officedocument.presentationml.slideLayout+xml"/>
  <Override PartName="/ppt/slideLayouts/slideLayout1022.xml" ContentType="application/vnd.openxmlformats-officedocument.presentationml.slideLayout+xml"/>
  <Override PartName="/ppt/slideLayouts/slideLayout1023.xml" ContentType="application/vnd.openxmlformats-officedocument.presentationml.slideLayout+xml"/>
  <Override PartName="/ppt/slideLayouts/slideLayout1024.xml" ContentType="application/vnd.openxmlformats-officedocument.presentationml.slideLayout+xml"/>
  <Override PartName="/ppt/slideLayouts/slideLayout1025.xml" ContentType="application/vnd.openxmlformats-officedocument.presentationml.slideLayout+xml"/>
  <Override PartName="/ppt/slideLayouts/slideLayout1026.xml" ContentType="application/vnd.openxmlformats-officedocument.presentationml.slideLayout+xml"/>
  <Override PartName="/ppt/slideLayouts/slideLayout1027.xml" ContentType="application/vnd.openxmlformats-officedocument.presentationml.slideLayout+xml"/>
  <Override PartName="/ppt/theme/theme93.xml" ContentType="application/vnd.openxmlformats-officedocument.theme+xml"/>
  <Override PartName="/ppt/slideLayouts/slideLayout1028.xml" ContentType="application/vnd.openxmlformats-officedocument.presentationml.slideLayout+xml"/>
  <Override PartName="/ppt/slideLayouts/slideLayout1029.xml" ContentType="application/vnd.openxmlformats-officedocument.presentationml.slideLayout+xml"/>
  <Override PartName="/ppt/slideLayouts/slideLayout1030.xml" ContentType="application/vnd.openxmlformats-officedocument.presentationml.slideLayout+xml"/>
  <Override PartName="/ppt/slideLayouts/slideLayout1031.xml" ContentType="application/vnd.openxmlformats-officedocument.presentationml.slideLayout+xml"/>
  <Override PartName="/ppt/slideLayouts/slideLayout1032.xml" ContentType="application/vnd.openxmlformats-officedocument.presentationml.slideLayout+xml"/>
  <Override PartName="/ppt/slideLayouts/slideLayout1033.xml" ContentType="application/vnd.openxmlformats-officedocument.presentationml.slideLayout+xml"/>
  <Override PartName="/ppt/slideLayouts/slideLayout1034.xml" ContentType="application/vnd.openxmlformats-officedocument.presentationml.slideLayout+xml"/>
  <Override PartName="/ppt/slideLayouts/slideLayout1035.xml" ContentType="application/vnd.openxmlformats-officedocument.presentationml.slideLayout+xml"/>
  <Override PartName="/ppt/slideLayouts/slideLayout1036.xml" ContentType="application/vnd.openxmlformats-officedocument.presentationml.slideLayout+xml"/>
  <Override PartName="/ppt/slideLayouts/slideLayout1037.xml" ContentType="application/vnd.openxmlformats-officedocument.presentationml.slideLayout+xml"/>
  <Override PartName="/ppt/slideLayouts/slideLayout1038.xml" ContentType="application/vnd.openxmlformats-officedocument.presentationml.slideLayout+xml"/>
  <Override PartName="/ppt/theme/theme94.xml" ContentType="application/vnd.openxmlformats-officedocument.theme+xml"/>
  <Override PartName="/ppt/slideLayouts/slideLayout1039.xml" ContentType="application/vnd.openxmlformats-officedocument.presentationml.slideLayout+xml"/>
  <Override PartName="/ppt/slideLayouts/slideLayout1040.xml" ContentType="application/vnd.openxmlformats-officedocument.presentationml.slideLayout+xml"/>
  <Override PartName="/ppt/slideLayouts/slideLayout1041.xml" ContentType="application/vnd.openxmlformats-officedocument.presentationml.slideLayout+xml"/>
  <Override PartName="/ppt/slideLayouts/slideLayout1042.xml" ContentType="application/vnd.openxmlformats-officedocument.presentationml.slideLayout+xml"/>
  <Override PartName="/ppt/slideLayouts/slideLayout1043.xml" ContentType="application/vnd.openxmlformats-officedocument.presentationml.slideLayout+xml"/>
  <Override PartName="/ppt/slideLayouts/slideLayout1044.xml" ContentType="application/vnd.openxmlformats-officedocument.presentationml.slideLayout+xml"/>
  <Override PartName="/ppt/slideLayouts/slideLayout1045.xml" ContentType="application/vnd.openxmlformats-officedocument.presentationml.slideLayout+xml"/>
  <Override PartName="/ppt/slideLayouts/slideLayout1046.xml" ContentType="application/vnd.openxmlformats-officedocument.presentationml.slideLayout+xml"/>
  <Override PartName="/ppt/slideLayouts/slideLayout1047.xml" ContentType="application/vnd.openxmlformats-officedocument.presentationml.slideLayout+xml"/>
  <Override PartName="/ppt/slideLayouts/slideLayout1048.xml" ContentType="application/vnd.openxmlformats-officedocument.presentationml.slideLayout+xml"/>
  <Override PartName="/ppt/slideLayouts/slideLayout1049.xml" ContentType="application/vnd.openxmlformats-officedocument.presentationml.slideLayout+xml"/>
  <Override PartName="/ppt/theme/theme95.xml" ContentType="application/vnd.openxmlformats-officedocument.theme+xml"/>
  <Override PartName="/ppt/slideLayouts/slideLayout1050.xml" ContentType="application/vnd.openxmlformats-officedocument.presentationml.slideLayout+xml"/>
  <Override PartName="/ppt/slideLayouts/slideLayout1051.xml" ContentType="application/vnd.openxmlformats-officedocument.presentationml.slideLayout+xml"/>
  <Override PartName="/ppt/slideLayouts/slideLayout1052.xml" ContentType="application/vnd.openxmlformats-officedocument.presentationml.slideLayout+xml"/>
  <Override PartName="/ppt/slideLayouts/slideLayout1053.xml" ContentType="application/vnd.openxmlformats-officedocument.presentationml.slideLayout+xml"/>
  <Override PartName="/ppt/slideLayouts/slideLayout1054.xml" ContentType="application/vnd.openxmlformats-officedocument.presentationml.slideLayout+xml"/>
  <Override PartName="/ppt/slideLayouts/slideLayout1055.xml" ContentType="application/vnd.openxmlformats-officedocument.presentationml.slideLayout+xml"/>
  <Override PartName="/ppt/slideLayouts/slideLayout1056.xml" ContentType="application/vnd.openxmlformats-officedocument.presentationml.slideLayout+xml"/>
  <Override PartName="/ppt/slideLayouts/slideLayout1057.xml" ContentType="application/vnd.openxmlformats-officedocument.presentationml.slideLayout+xml"/>
  <Override PartName="/ppt/slideLayouts/slideLayout1058.xml" ContentType="application/vnd.openxmlformats-officedocument.presentationml.slideLayout+xml"/>
  <Override PartName="/ppt/slideLayouts/slideLayout1059.xml" ContentType="application/vnd.openxmlformats-officedocument.presentationml.slideLayout+xml"/>
  <Override PartName="/ppt/slideLayouts/slideLayout1060.xml" ContentType="application/vnd.openxmlformats-officedocument.presentationml.slideLayout+xml"/>
  <Override PartName="/ppt/theme/theme96.xml" ContentType="application/vnd.openxmlformats-officedocument.theme+xml"/>
  <Override PartName="/ppt/slideLayouts/slideLayout1061.xml" ContentType="application/vnd.openxmlformats-officedocument.presentationml.slideLayout+xml"/>
  <Override PartName="/ppt/slideLayouts/slideLayout1062.xml" ContentType="application/vnd.openxmlformats-officedocument.presentationml.slideLayout+xml"/>
  <Override PartName="/ppt/slideLayouts/slideLayout1063.xml" ContentType="application/vnd.openxmlformats-officedocument.presentationml.slideLayout+xml"/>
  <Override PartName="/ppt/slideLayouts/slideLayout1064.xml" ContentType="application/vnd.openxmlformats-officedocument.presentationml.slideLayout+xml"/>
  <Override PartName="/ppt/slideLayouts/slideLayout1065.xml" ContentType="application/vnd.openxmlformats-officedocument.presentationml.slideLayout+xml"/>
  <Override PartName="/ppt/slideLayouts/slideLayout1066.xml" ContentType="application/vnd.openxmlformats-officedocument.presentationml.slideLayout+xml"/>
  <Override PartName="/ppt/slideLayouts/slideLayout1067.xml" ContentType="application/vnd.openxmlformats-officedocument.presentationml.slideLayout+xml"/>
  <Override PartName="/ppt/slideLayouts/slideLayout1068.xml" ContentType="application/vnd.openxmlformats-officedocument.presentationml.slideLayout+xml"/>
  <Override PartName="/ppt/slideLayouts/slideLayout1069.xml" ContentType="application/vnd.openxmlformats-officedocument.presentationml.slideLayout+xml"/>
  <Override PartName="/ppt/slideLayouts/slideLayout1070.xml" ContentType="application/vnd.openxmlformats-officedocument.presentationml.slideLayout+xml"/>
  <Override PartName="/ppt/slideLayouts/slideLayout1071.xml" ContentType="application/vnd.openxmlformats-officedocument.presentationml.slideLayout+xml"/>
  <Override PartName="/ppt/theme/theme97.xml" ContentType="application/vnd.openxmlformats-officedocument.theme+xml"/>
  <Override PartName="/ppt/slideLayouts/slideLayout1072.xml" ContentType="application/vnd.openxmlformats-officedocument.presentationml.slideLayout+xml"/>
  <Override PartName="/ppt/slideLayouts/slideLayout1073.xml" ContentType="application/vnd.openxmlformats-officedocument.presentationml.slideLayout+xml"/>
  <Override PartName="/ppt/slideLayouts/slideLayout1074.xml" ContentType="application/vnd.openxmlformats-officedocument.presentationml.slideLayout+xml"/>
  <Override PartName="/ppt/slideLayouts/slideLayout1075.xml" ContentType="application/vnd.openxmlformats-officedocument.presentationml.slideLayout+xml"/>
  <Override PartName="/ppt/slideLayouts/slideLayout1076.xml" ContentType="application/vnd.openxmlformats-officedocument.presentationml.slideLayout+xml"/>
  <Override PartName="/ppt/slideLayouts/slideLayout1077.xml" ContentType="application/vnd.openxmlformats-officedocument.presentationml.slideLayout+xml"/>
  <Override PartName="/ppt/slideLayouts/slideLayout1078.xml" ContentType="application/vnd.openxmlformats-officedocument.presentationml.slideLayout+xml"/>
  <Override PartName="/ppt/slideLayouts/slideLayout1079.xml" ContentType="application/vnd.openxmlformats-officedocument.presentationml.slideLayout+xml"/>
  <Override PartName="/ppt/slideLayouts/slideLayout1080.xml" ContentType="application/vnd.openxmlformats-officedocument.presentationml.slideLayout+xml"/>
  <Override PartName="/ppt/slideLayouts/slideLayout1081.xml" ContentType="application/vnd.openxmlformats-officedocument.presentationml.slideLayout+xml"/>
  <Override PartName="/ppt/slideLayouts/slideLayout1082.xml" ContentType="application/vnd.openxmlformats-officedocument.presentationml.slideLayout+xml"/>
  <Override PartName="/ppt/slideLayouts/slideLayout1083.xml" ContentType="application/vnd.openxmlformats-officedocument.presentationml.slideLayout+xml"/>
  <Override PartName="/ppt/slideLayouts/slideLayout1084.xml" ContentType="application/vnd.openxmlformats-officedocument.presentationml.slideLayout+xml"/>
  <Override PartName="/ppt/slideLayouts/slideLayout1085.xml" ContentType="application/vnd.openxmlformats-officedocument.presentationml.slideLayout+xml"/>
  <Override PartName="/ppt/theme/theme98.xml" ContentType="application/vnd.openxmlformats-officedocument.theme+xml"/>
  <Override PartName="/ppt/slideLayouts/slideLayout1086.xml" ContentType="application/vnd.openxmlformats-officedocument.presentationml.slideLayout+xml"/>
  <Override PartName="/ppt/slideLayouts/slideLayout1087.xml" ContentType="application/vnd.openxmlformats-officedocument.presentationml.slideLayout+xml"/>
  <Override PartName="/ppt/slideLayouts/slideLayout1088.xml" ContentType="application/vnd.openxmlformats-officedocument.presentationml.slideLayout+xml"/>
  <Override PartName="/ppt/slideLayouts/slideLayout1089.xml" ContentType="application/vnd.openxmlformats-officedocument.presentationml.slideLayout+xml"/>
  <Override PartName="/ppt/slideLayouts/slideLayout1090.xml" ContentType="application/vnd.openxmlformats-officedocument.presentationml.slideLayout+xml"/>
  <Override PartName="/ppt/slideLayouts/slideLayout1091.xml" ContentType="application/vnd.openxmlformats-officedocument.presentationml.slideLayout+xml"/>
  <Override PartName="/ppt/slideLayouts/slideLayout1092.xml" ContentType="application/vnd.openxmlformats-officedocument.presentationml.slideLayout+xml"/>
  <Override PartName="/ppt/slideLayouts/slideLayout1093.xml" ContentType="application/vnd.openxmlformats-officedocument.presentationml.slideLayout+xml"/>
  <Override PartName="/ppt/slideLayouts/slideLayout1094.xml" ContentType="application/vnd.openxmlformats-officedocument.presentationml.slideLayout+xml"/>
  <Override PartName="/ppt/slideLayouts/slideLayout1095.xml" ContentType="application/vnd.openxmlformats-officedocument.presentationml.slideLayout+xml"/>
  <Override PartName="/ppt/slideLayouts/slideLayout1096.xml" ContentType="application/vnd.openxmlformats-officedocument.presentationml.slideLayout+xml"/>
  <Override PartName="/ppt/theme/theme99.xml" ContentType="application/vnd.openxmlformats-officedocument.theme+xml"/>
  <Override PartName="/ppt/slideLayouts/slideLayout1097.xml" ContentType="application/vnd.openxmlformats-officedocument.presentationml.slideLayout+xml"/>
  <Override PartName="/ppt/slideLayouts/slideLayout1098.xml" ContentType="application/vnd.openxmlformats-officedocument.presentationml.slideLayout+xml"/>
  <Override PartName="/ppt/slideLayouts/slideLayout1099.xml" ContentType="application/vnd.openxmlformats-officedocument.presentationml.slideLayout+xml"/>
  <Override PartName="/ppt/slideLayouts/slideLayout1100.xml" ContentType="application/vnd.openxmlformats-officedocument.presentationml.slideLayout+xml"/>
  <Override PartName="/ppt/slideLayouts/slideLayout1101.xml" ContentType="application/vnd.openxmlformats-officedocument.presentationml.slideLayout+xml"/>
  <Override PartName="/ppt/slideLayouts/slideLayout1102.xml" ContentType="application/vnd.openxmlformats-officedocument.presentationml.slideLayout+xml"/>
  <Override PartName="/ppt/slideLayouts/slideLayout1103.xml" ContentType="application/vnd.openxmlformats-officedocument.presentationml.slideLayout+xml"/>
  <Override PartName="/ppt/slideLayouts/slideLayout1104.xml" ContentType="application/vnd.openxmlformats-officedocument.presentationml.slideLayout+xml"/>
  <Override PartName="/ppt/slideLayouts/slideLayout1105.xml" ContentType="application/vnd.openxmlformats-officedocument.presentationml.slideLayout+xml"/>
  <Override PartName="/ppt/slideLayouts/slideLayout1106.xml" ContentType="application/vnd.openxmlformats-officedocument.presentationml.slideLayout+xml"/>
  <Override PartName="/ppt/slideLayouts/slideLayout1107.xml" ContentType="application/vnd.openxmlformats-officedocument.presentationml.slideLayout+xml"/>
  <Override PartName="/ppt/theme/theme100.xml" ContentType="application/vnd.openxmlformats-officedocument.theme+xml"/>
  <Override PartName="/ppt/slideLayouts/slideLayout1108.xml" ContentType="application/vnd.openxmlformats-officedocument.presentationml.slideLayout+xml"/>
  <Override PartName="/ppt/slideLayouts/slideLayout1109.xml" ContentType="application/vnd.openxmlformats-officedocument.presentationml.slideLayout+xml"/>
  <Override PartName="/ppt/slideLayouts/slideLayout1110.xml" ContentType="application/vnd.openxmlformats-officedocument.presentationml.slideLayout+xml"/>
  <Override PartName="/ppt/slideLayouts/slideLayout1111.xml" ContentType="application/vnd.openxmlformats-officedocument.presentationml.slideLayout+xml"/>
  <Override PartName="/ppt/slideLayouts/slideLayout1112.xml" ContentType="application/vnd.openxmlformats-officedocument.presentationml.slideLayout+xml"/>
  <Override PartName="/ppt/slideLayouts/slideLayout1113.xml" ContentType="application/vnd.openxmlformats-officedocument.presentationml.slideLayout+xml"/>
  <Override PartName="/ppt/slideLayouts/slideLayout1114.xml" ContentType="application/vnd.openxmlformats-officedocument.presentationml.slideLayout+xml"/>
  <Override PartName="/ppt/slideLayouts/slideLayout1115.xml" ContentType="application/vnd.openxmlformats-officedocument.presentationml.slideLayout+xml"/>
  <Override PartName="/ppt/slideLayouts/slideLayout1116.xml" ContentType="application/vnd.openxmlformats-officedocument.presentationml.slideLayout+xml"/>
  <Override PartName="/ppt/slideLayouts/slideLayout1117.xml" ContentType="application/vnd.openxmlformats-officedocument.presentationml.slideLayout+xml"/>
  <Override PartName="/ppt/slideLayouts/slideLayout1118.xml" ContentType="application/vnd.openxmlformats-officedocument.presentationml.slideLayout+xml"/>
  <Override PartName="/ppt/theme/theme101.xml" ContentType="application/vnd.openxmlformats-officedocument.theme+xml"/>
  <Override PartName="/ppt/slideLayouts/slideLayout1119.xml" ContentType="application/vnd.openxmlformats-officedocument.presentationml.slideLayout+xml"/>
  <Override PartName="/ppt/slideLayouts/slideLayout1120.xml" ContentType="application/vnd.openxmlformats-officedocument.presentationml.slideLayout+xml"/>
  <Override PartName="/ppt/slideLayouts/slideLayout1121.xml" ContentType="application/vnd.openxmlformats-officedocument.presentationml.slideLayout+xml"/>
  <Override PartName="/ppt/slideLayouts/slideLayout1122.xml" ContentType="application/vnd.openxmlformats-officedocument.presentationml.slideLayout+xml"/>
  <Override PartName="/ppt/slideLayouts/slideLayout1123.xml" ContentType="application/vnd.openxmlformats-officedocument.presentationml.slideLayout+xml"/>
  <Override PartName="/ppt/slideLayouts/slideLayout1124.xml" ContentType="application/vnd.openxmlformats-officedocument.presentationml.slideLayout+xml"/>
  <Override PartName="/ppt/slideLayouts/slideLayout1125.xml" ContentType="application/vnd.openxmlformats-officedocument.presentationml.slideLayout+xml"/>
  <Override PartName="/ppt/slideLayouts/slideLayout1126.xml" ContentType="application/vnd.openxmlformats-officedocument.presentationml.slideLayout+xml"/>
  <Override PartName="/ppt/slideLayouts/slideLayout1127.xml" ContentType="application/vnd.openxmlformats-officedocument.presentationml.slideLayout+xml"/>
  <Override PartName="/ppt/slideLayouts/slideLayout1128.xml" ContentType="application/vnd.openxmlformats-officedocument.presentationml.slideLayout+xml"/>
  <Override PartName="/ppt/slideLayouts/slideLayout1129.xml" ContentType="application/vnd.openxmlformats-officedocument.presentationml.slideLayout+xml"/>
  <Override PartName="/ppt/slideLayouts/slideLayout1130.xml" ContentType="application/vnd.openxmlformats-officedocument.presentationml.slideLayout+xml"/>
  <Override PartName="/ppt/theme/theme102.xml" ContentType="application/vnd.openxmlformats-officedocument.theme+xml"/>
  <Override PartName="/ppt/slideLayouts/slideLayout1131.xml" ContentType="application/vnd.openxmlformats-officedocument.presentationml.slideLayout+xml"/>
  <Override PartName="/ppt/slideLayouts/slideLayout1132.xml" ContentType="application/vnd.openxmlformats-officedocument.presentationml.slideLayout+xml"/>
  <Override PartName="/ppt/slideLayouts/slideLayout1133.xml" ContentType="application/vnd.openxmlformats-officedocument.presentationml.slideLayout+xml"/>
  <Override PartName="/ppt/slideLayouts/slideLayout1134.xml" ContentType="application/vnd.openxmlformats-officedocument.presentationml.slideLayout+xml"/>
  <Override PartName="/ppt/slideLayouts/slideLayout1135.xml" ContentType="application/vnd.openxmlformats-officedocument.presentationml.slideLayout+xml"/>
  <Override PartName="/ppt/slideLayouts/slideLayout1136.xml" ContentType="application/vnd.openxmlformats-officedocument.presentationml.slideLayout+xml"/>
  <Override PartName="/ppt/slideLayouts/slideLayout1137.xml" ContentType="application/vnd.openxmlformats-officedocument.presentationml.slideLayout+xml"/>
  <Override PartName="/ppt/slideLayouts/slideLayout1138.xml" ContentType="application/vnd.openxmlformats-officedocument.presentationml.slideLayout+xml"/>
  <Override PartName="/ppt/slideLayouts/slideLayout1139.xml" ContentType="application/vnd.openxmlformats-officedocument.presentationml.slideLayout+xml"/>
  <Override PartName="/ppt/slideLayouts/slideLayout1140.xml" ContentType="application/vnd.openxmlformats-officedocument.presentationml.slideLayout+xml"/>
  <Override PartName="/ppt/slideLayouts/slideLayout1141.xml" ContentType="application/vnd.openxmlformats-officedocument.presentationml.slideLayout+xml"/>
  <Override PartName="/ppt/slideLayouts/slideLayout1142.xml" ContentType="application/vnd.openxmlformats-officedocument.presentationml.slideLayout+xml"/>
  <Override PartName="/ppt/theme/theme103.xml" ContentType="application/vnd.openxmlformats-officedocument.theme+xml"/>
  <Override PartName="/ppt/slideLayouts/slideLayout1143.xml" ContentType="application/vnd.openxmlformats-officedocument.presentationml.slideLayout+xml"/>
  <Override PartName="/ppt/slideLayouts/slideLayout1144.xml" ContentType="application/vnd.openxmlformats-officedocument.presentationml.slideLayout+xml"/>
  <Override PartName="/ppt/slideLayouts/slideLayout1145.xml" ContentType="application/vnd.openxmlformats-officedocument.presentationml.slideLayout+xml"/>
  <Override PartName="/ppt/slideLayouts/slideLayout1146.xml" ContentType="application/vnd.openxmlformats-officedocument.presentationml.slideLayout+xml"/>
  <Override PartName="/ppt/slideLayouts/slideLayout1147.xml" ContentType="application/vnd.openxmlformats-officedocument.presentationml.slideLayout+xml"/>
  <Override PartName="/ppt/slideLayouts/slideLayout1148.xml" ContentType="application/vnd.openxmlformats-officedocument.presentationml.slideLayout+xml"/>
  <Override PartName="/ppt/slideLayouts/slideLayout1149.xml" ContentType="application/vnd.openxmlformats-officedocument.presentationml.slideLayout+xml"/>
  <Override PartName="/ppt/slideLayouts/slideLayout1150.xml" ContentType="application/vnd.openxmlformats-officedocument.presentationml.slideLayout+xml"/>
  <Override PartName="/ppt/slideLayouts/slideLayout1151.xml" ContentType="application/vnd.openxmlformats-officedocument.presentationml.slideLayout+xml"/>
  <Override PartName="/ppt/slideLayouts/slideLayout1152.xml" ContentType="application/vnd.openxmlformats-officedocument.presentationml.slideLayout+xml"/>
  <Override PartName="/ppt/slideLayouts/slideLayout1153.xml" ContentType="application/vnd.openxmlformats-officedocument.presentationml.slideLayout+xml"/>
  <Override PartName="/ppt/theme/theme104.xml" ContentType="application/vnd.openxmlformats-officedocument.theme+xml"/>
  <Override PartName="/ppt/slideLayouts/slideLayout1154.xml" ContentType="application/vnd.openxmlformats-officedocument.presentationml.slideLayout+xml"/>
  <Override PartName="/ppt/slideLayouts/slideLayout1155.xml" ContentType="application/vnd.openxmlformats-officedocument.presentationml.slideLayout+xml"/>
  <Override PartName="/ppt/slideLayouts/slideLayout1156.xml" ContentType="application/vnd.openxmlformats-officedocument.presentationml.slideLayout+xml"/>
  <Override PartName="/ppt/slideLayouts/slideLayout1157.xml" ContentType="application/vnd.openxmlformats-officedocument.presentationml.slideLayout+xml"/>
  <Override PartName="/ppt/slideLayouts/slideLayout1158.xml" ContentType="application/vnd.openxmlformats-officedocument.presentationml.slideLayout+xml"/>
  <Override PartName="/ppt/slideLayouts/slideLayout1159.xml" ContentType="application/vnd.openxmlformats-officedocument.presentationml.slideLayout+xml"/>
  <Override PartName="/ppt/slideLayouts/slideLayout1160.xml" ContentType="application/vnd.openxmlformats-officedocument.presentationml.slideLayout+xml"/>
  <Override PartName="/ppt/slideLayouts/slideLayout1161.xml" ContentType="application/vnd.openxmlformats-officedocument.presentationml.slideLayout+xml"/>
  <Override PartName="/ppt/slideLayouts/slideLayout1162.xml" ContentType="application/vnd.openxmlformats-officedocument.presentationml.slideLayout+xml"/>
  <Override PartName="/ppt/slideLayouts/slideLayout1163.xml" ContentType="application/vnd.openxmlformats-officedocument.presentationml.slideLayout+xml"/>
  <Override PartName="/ppt/slideLayouts/slideLayout1164.xml" ContentType="application/vnd.openxmlformats-officedocument.presentationml.slideLayout+xml"/>
  <Override PartName="/ppt/theme/theme105.xml" ContentType="application/vnd.openxmlformats-officedocument.theme+xml"/>
  <Override PartName="/ppt/slideLayouts/slideLayout1165.xml" ContentType="application/vnd.openxmlformats-officedocument.presentationml.slideLayout+xml"/>
  <Override PartName="/ppt/slideLayouts/slideLayout1166.xml" ContentType="application/vnd.openxmlformats-officedocument.presentationml.slideLayout+xml"/>
  <Override PartName="/ppt/slideLayouts/slideLayout1167.xml" ContentType="application/vnd.openxmlformats-officedocument.presentationml.slideLayout+xml"/>
  <Override PartName="/ppt/slideLayouts/slideLayout1168.xml" ContentType="application/vnd.openxmlformats-officedocument.presentationml.slideLayout+xml"/>
  <Override PartName="/ppt/slideLayouts/slideLayout1169.xml" ContentType="application/vnd.openxmlformats-officedocument.presentationml.slideLayout+xml"/>
  <Override PartName="/ppt/slideLayouts/slideLayout1170.xml" ContentType="application/vnd.openxmlformats-officedocument.presentationml.slideLayout+xml"/>
  <Override PartName="/ppt/slideLayouts/slideLayout1171.xml" ContentType="application/vnd.openxmlformats-officedocument.presentationml.slideLayout+xml"/>
  <Override PartName="/ppt/slideLayouts/slideLayout1172.xml" ContentType="application/vnd.openxmlformats-officedocument.presentationml.slideLayout+xml"/>
  <Override PartName="/ppt/slideLayouts/slideLayout1173.xml" ContentType="application/vnd.openxmlformats-officedocument.presentationml.slideLayout+xml"/>
  <Override PartName="/ppt/slideLayouts/slideLayout1174.xml" ContentType="application/vnd.openxmlformats-officedocument.presentationml.slideLayout+xml"/>
  <Override PartName="/ppt/slideLayouts/slideLayout1175.xml" ContentType="application/vnd.openxmlformats-officedocument.presentationml.slideLayout+xml"/>
  <Override PartName="/ppt/theme/theme106.xml" ContentType="application/vnd.openxmlformats-officedocument.theme+xml"/>
  <Override PartName="/ppt/slideLayouts/slideLayout1176.xml" ContentType="application/vnd.openxmlformats-officedocument.presentationml.slideLayout+xml"/>
  <Override PartName="/ppt/slideLayouts/slideLayout1177.xml" ContentType="application/vnd.openxmlformats-officedocument.presentationml.slideLayout+xml"/>
  <Override PartName="/ppt/slideLayouts/slideLayout1178.xml" ContentType="application/vnd.openxmlformats-officedocument.presentationml.slideLayout+xml"/>
  <Override PartName="/ppt/slideLayouts/slideLayout1179.xml" ContentType="application/vnd.openxmlformats-officedocument.presentationml.slideLayout+xml"/>
  <Override PartName="/ppt/slideLayouts/slideLayout1180.xml" ContentType="application/vnd.openxmlformats-officedocument.presentationml.slideLayout+xml"/>
  <Override PartName="/ppt/slideLayouts/slideLayout1181.xml" ContentType="application/vnd.openxmlformats-officedocument.presentationml.slideLayout+xml"/>
  <Override PartName="/ppt/slideLayouts/slideLayout1182.xml" ContentType="application/vnd.openxmlformats-officedocument.presentationml.slideLayout+xml"/>
  <Override PartName="/ppt/slideLayouts/slideLayout1183.xml" ContentType="application/vnd.openxmlformats-officedocument.presentationml.slideLayout+xml"/>
  <Override PartName="/ppt/slideLayouts/slideLayout1184.xml" ContentType="application/vnd.openxmlformats-officedocument.presentationml.slideLayout+xml"/>
  <Override PartName="/ppt/slideLayouts/slideLayout1185.xml" ContentType="application/vnd.openxmlformats-officedocument.presentationml.slideLayout+xml"/>
  <Override PartName="/ppt/slideLayouts/slideLayout1186.xml" ContentType="application/vnd.openxmlformats-officedocument.presentationml.slideLayout+xml"/>
  <Override PartName="/ppt/theme/theme107.xml" ContentType="application/vnd.openxmlformats-officedocument.theme+xml"/>
  <Override PartName="/ppt/slideLayouts/slideLayout1187.xml" ContentType="application/vnd.openxmlformats-officedocument.presentationml.slideLayout+xml"/>
  <Override PartName="/ppt/slideLayouts/slideLayout1188.xml" ContentType="application/vnd.openxmlformats-officedocument.presentationml.slideLayout+xml"/>
  <Override PartName="/ppt/slideLayouts/slideLayout1189.xml" ContentType="application/vnd.openxmlformats-officedocument.presentationml.slideLayout+xml"/>
  <Override PartName="/ppt/slideLayouts/slideLayout1190.xml" ContentType="application/vnd.openxmlformats-officedocument.presentationml.slideLayout+xml"/>
  <Override PartName="/ppt/slideLayouts/slideLayout1191.xml" ContentType="application/vnd.openxmlformats-officedocument.presentationml.slideLayout+xml"/>
  <Override PartName="/ppt/slideLayouts/slideLayout1192.xml" ContentType="application/vnd.openxmlformats-officedocument.presentationml.slideLayout+xml"/>
  <Override PartName="/ppt/slideLayouts/slideLayout1193.xml" ContentType="application/vnd.openxmlformats-officedocument.presentationml.slideLayout+xml"/>
  <Override PartName="/ppt/slideLayouts/slideLayout1194.xml" ContentType="application/vnd.openxmlformats-officedocument.presentationml.slideLayout+xml"/>
  <Override PartName="/ppt/slideLayouts/slideLayout1195.xml" ContentType="application/vnd.openxmlformats-officedocument.presentationml.slideLayout+xml"/>
  <Override PartName="/ppt/slideLayouts/slideLayout1196.xml" ContentType="application/vnd.openxmlformats-officedocument.presentationml.slideLayout+xml"/>
  <Override PartName="/ppt/slideLayouts/slideLayout1197.xml" ContentType="application/vnd.openxmlformats-officedocument.presentationml.slideLayout+xml"/>
  <Override PartName="/ppt/theme/theme108.xml" ContentType="application/vnd.openxmlformats-officedocument.theme+xml"/>
  <Override PartName="/ppt/slideLayouts/slideLayout1198.xml" ContentType="application/vnd.openxmlformats-officedocument.presentationml.slideLayout+xml"/>
  <Override PartName="/ppt/slideLayouts/slideLayout1199.xml" ContentType="application/vnd.openxmlformats-officedocument.presentationml.slideLayout+xml"/>
  <Override PartName="/ppt/slideLayouts/slideLayout1200.xml" ContentType="application/vnd.openxmlformats-officedocument.presentationml.slideLayout+xml"/>
  <Override PartName="/ppt/slideLayouts/slideLayout1201.xml" ContentType="application/vnd.openxmlformats-officedocument.presentationml.slideLayout+xml"/>
  <Override PartName="/ppt/slideLayouts/slideLayout1202.xml" ContentType="application/vnd.openxmlformats-officedocument.presentationml.slideLayout+xml"/>
  <Override PartName="/ppt/slideLayouts/slideLayout1203.xml" ContentType="application/vnd.openxmlformats-officedocument.presentationml.slideLayout+xml"/>
  <Override PartName="/ppt/slideLayouts/slideLayout1204.xml" ContentType="application/vnd.openxmlformats-officedocument.presentationml.slideLayout+xml"/>
  <Override PartName="/ppt/slideLayouts/slideLayout1205.xml" ContentType="application/vnd.openxmlformats-officedocument.presentationml.slideLayout+xml"/>
  <Override PartName="/ppt/slideLayouts/slideLayout1206.xml" ContentType="application/vnd.openxmlformats-officedocument.presentationml.slideLayout+xml"/>
  <Override PartName="/ppt/slideLayouts/slideLayout1207.xml" ContentType="application/vnd.openxmlformats-officedocument.presentationml.slideLayout+xml"/>
  <Override PartName="/ppt/slideLayouts/slideLayout1208.xml" ContentType="application/vnd.openxmlformats-officedocument.presentationml.slideLayout+xml"/>
  <Override PartName="/ppt/theme/theme109.xml" ContentType="application/vnd.openxmlformats-officedocument.theme+xml"/>
  <Override PartName="/ppt/slideLayouts/slideLayout1209.xml" ContentType="application/vnd.openxmlformats-officedocument.presentationml.slideLayout+xml"/>
  <Override PartName="/ppt/slideLayouts/slideLayout1210.xml" ContentType="application/vnd.openxmlformats-officedocument.presentationml.slideLayout+xml"/>
  <Override PartName="/ppt/slideLayouts/slideLayout1211.xml" ContentType="application/vnd.openxmlformats-officedocument.presentationml.slideLayout+xml"/>
  <Override PartName="/ppt/slideLayouts/slideLayout1212.xml" ContentType="application/vnd.openxmlformats-officedocument.presentationml.slideLayout+xml"/>
  <Override PartName="/ppt/slideLayouts/slideLayout1213.xml" ContentType="application/vnd.openxmlformats-officedocument.presentationml.slideLayout+xml"/>
  <Override PartName="/ppt/slideLayouts/slideLayout1214.xml" ContentType="application/vnd.openxmlformats-officedocument.presentationml.slideLayout+xml"/>
  <Override PartName="/ppt/slideLayouts/slideLayout1215.xml" ContentType="application/vnd.openxmlformats-officedocument.presentationml.slideLayout+xml"/>
  <Override PartName="/ppt/slideLayouts/slideLayout1216.xml" ContentType="application/vnd.openxmlformats-officedocument.presentationml.slideLayout+xml"/>
  <Override PartName="/ppt/slideLayouts/slideLayout1217.xml" ContentType="application/vnd.openxmlformats-officedocument.presentationml.slideLayout+xml"/>
  <Override PartName="/ppt/slideLayouts/slideLayout1218.xml" ContentType="application/vnd.openxmlformats-officedocument.presentationml.slideLayout+xml"/>
  <Override PartName="/ppt/slideLayouts/slideLayout1219.xml" ContentType="application/vnd.openxmlformats-officedocument.presentationml.slideLayout+xml"/>
  <Override PartName="/ppt/theme/theme110.xml" ContentType="application/vnd.openxmlformats-officedocument.theme+xml"/>
  <Override PartName="/ppt/theme/themeOverride1.xml" ContentType="application/vnd.openxmlformats-officedocument.themeOverride+xml"/>
  <Override PartName="/ppt/theme/theme111.xml" ContentType="application/vnd.openxmlformats-officedocument.theme+xml"/>
  <Override PartName="/ppt/theme/theme11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4" r:id="rId1"/>
    <p:sldMasterId id="2147483836" r:id="rId2"/>
    <p:sldMasterId id="2147483848" r:id="rId3"/>
    <p:sldMasterId id="2147483860" r:id="rId4"/>
    <p:sldMasterId id="2147483874" r:id="rId5"/>
    <p:sldMasterId id="2147483887" r:id="rId6"/>
    <p:sldMasterId id="2147483899" r:id="rId7"/>
    <p:sldMasterId id="2147483911" r:id="rId8"/>
    <p:sldMasterId id="2147483923" r:id="rId9"/>
    <p:sldMasterId id="2147483935" r:id="rId10"/>
    <p:sldMasterId id="2147483947" r:id="rId11"/>
    <p:sldMasterId id="2147483959" r:id="rId12"/>
    <p:sldMasterId id="2147483971" r:id="rId13"/>
    <p:sldMasterId id="2147483983" r:id="rId14"/>
    <p:sldMasterId id="2147483995" r:id="rId15"/>
    <p:sldMasterId id="2147484007" r:id="rId16"/>
    <p:sldMasterId id="2147484019" r:id="rId17"/>
    <p:sldMasterId id="2147484031" r:id="rId18"/>
    <p:sldMasterId id="2147484043" r:id="rId19"/>
    <p:sldMasterId id="2147484055" r:id="rId20"/>
    <p:sldMasterId id="2147484067" r:id="rId21"/>
    <p:sldMasterId id="2147484079" r:id="rId22"/>
    <p:sldMasterId id="2147484091" r:id="rId23"/>
    <p:sldMasterId id="2147484103" r:id="rId24"/>
    <p:sldMasterId id="2147484115" r:id="rId25"/>
    <p:sldMasterId id="2147484127" r:id="rId26"/>
    <p:sldMasterId id="2147484139" r:id="rId27"/>
    <p:sldMasterId id="2147484151" r:id="rId28"/>
    <p:sldMasterId id="2147484163" r:id="rId29"/>
    <p:sldMasterId id="2147484175" r:id="rId30"/>
    <p:sldMasterId id="2147484187" r:id="rId31"/>
    <p:sldMasterId id="2147484199" r:id="rId32"/>
    <p:sldMasterId id="2147484211" r:id="rId33"/>
    <p:sldMasterId id="2147484223" r:id="rId34"/>
    <p:sldMasterId id="2147484235" r:id="rId35"/>
    <p:sldMasterId id="2147484247" r:id="rId36"/>
    <p:sldMasterId id="2147484259" r:id="rId37"/>
    <p:sldMasterId id="2147484271" r:id="rId38"/>
    <p:sldMasterId id="2147484283" r:id="rId39"/>
    <p:sldMasterId id="2147484295" r:id="rId40"/>
    <p:sldMasterId id="2147484307" r:id="rId41"/>
    <p:sldMasterId id="2147484319" r:id="rId42"/>
    <p:sldMasterId id="2147484332" r:id="rId43"/>
    <p:sldMasterId id="2147484344" r:id="rId44"/>
    <p:sldMasterId id="2147484356" r:id="rId45"/>
    <p:sldMasterId id="2147484368" r:id="rId46"/>
    <p:sldMasterId id="2147484380" r:id="rId47"/>
    <p:sldMasterId id="2147484392" r:id="rId48"/>
    <p:sldMasterId id="2147484404" r:id="rId49"/>
    <p:sldMasterId id="2147484416" r:id="rId50"/>
    <p:sldMasterId id="2147484428" r:id="rId51"/>
    <p:sldMasterId id="2147484440" r:id="rId52"/>
    <p:sldMasterId id="2147484452" r:id="rId53"/>
    <p:sldMasterId id="2147484464" r:id="rId54"/>
    <p:sldMasterId id="2147484476" r:id="rId55"/>
    <p:sldMasterId id="2147484488" r:id="rId56"/>
    <p:sldMasterId id="2147484500" r:id="rId57"/>
    <p:sldMasterId id="2147484512" r:id="rId58"/>
    <p:sldMasterId id="2147484524" r:id="rId59"/>
    <p:sldMasterId id="2147484536" r:id="rId60"/>
    <p:sldMasterId id="2147484548" r:id="rId61"/>
    <p:sldMasterId id="2147484560" r:id="rId62"/>
    <p:sldMasterId id="2147484572" r:id="rId63"/>
    <p:sldMasterId id="2147484584" r:id="rId64"/>
    <p:sldMasterId id="2147484596" r:id="rId65"/>
    <p:sldMasterId id="2147484608" r:id="rId66"/>
    <p:sldMasterId id="2147484620" r:id="rId67"/>
    <p:sldMasterId id="2147484632" r:id="rId68"/>
    <p:sldMasterId id="2147484644" r:id="rId69"/>
    <p:sldMasterId id="2147484656" r:id="rId70"/>
    <p:sldMasterId id="2147484668" r:id="rId71"/>
    <p:sldMasterId id="2147484680" r:id="rId72"/>
    <p:sldMasterId id="2147484692" r:id="rId73"/>
    <p:sldMasterId id="2147484704" r:id="rId74"/>
    <p:sldMasterId id="2147484716" r:id="rId75"/>
    <p:sldMasterId id="2147484728" r:id="rId76"/>
    <p:sldMasterId id="2147484740" r:id="rId77"/>
    <p:sldMasterId id="2147484752" r:id="rId78"/>
    <p:sldMasterId id="2147484764" r:id="rId79"/>
    <p:sldMasterId id="2147484776" r:id="rId80"/>
    <p:sldMasterId id="2147484788" r:id="rId81"/>
    <p:sldMasterId id="2147484800" r:id="rId82"/>
    <p:sldMasterId id="2147484812" r:id="rId83"/>
    <p:sldMasterId id="2147484824" r:id="rId84"/>
    <p:sldMasterId id="2147484836" r:id="rId85"/>
    <p:sldMasterId id="2147484848" r:id="rId86"/>
    <p:sldMasterId id="2147484860" r:id="rId87"/>
    <p:sldMasterId id="2147484872" r:id="rId88"/>
    <p:sldMasterId id="2147484884" r:id="rId89"/>
    <p:sldMasterId id="2147484896" r:id="rId90"/>
    <p:sldMasterId id="2147484908" r:id="rId91"/>
    <p:sldMasterId id="2147484920" r:id="rId92"/>
    <p:sldMasterId id="2147484932" r:id="rId93"/>
    <p:sldMasterId id="2147484944" r:id="rId94"/>
    <p:sldMasterId id="2147484956" r:id="rId95"/>
    <p:sldMasterId id="2147484968" r:id="rId96"/>
    <p:sldMasterId id="2147484980" r:id="rId97"/>
    <p:sldMasterId id="2147484992" r:id="rId98"/>
    <p:sldMasterId id="2147485007" r:id="rId99"/>
    <p:sldMasterId id="2147485019" r:id="rId100"/>
    <p:sldMasterId id="2147485031" r:id="rId101"/>
    <p:sldMasterId id="2147485043" r:id="rId102"/>
    <p:sldMasterId id="2147485056" r:id="rId103"/>
    <p:sldMasterId id="2147485069" r:id="rId104"/>
    <p:sldMasterId id="2147485081" r:id="rId105"/>
    <p:sldMasterId id="2147485093" r:id="rId106"/>
    <p:sldMasterId id="2147485105" r:id="rId107"/>
    <p:sldMasterId id="2147485117" r:id="rId108"/>
    <p:sldMasterId id="2147485129" r:id="rId109"/>
    <p:sldMasterId id="2147485141" r:id="rId110"/>
  </p:sldMasterIdLst>
  <p:notesMasterIdLst>
    <p:notesMasterId r:id="rId123"/>
  </p:notesMasterIdLst>
  <p:handoutMasterIdLst>
    <p:handoutMasterId r:id="rId124"/>
  </p:handoutMasterIdLst>
  <p:sldIdLst>
    <p:sldId id="465" r:id="rId111"/>
    <p:sldId id="467" r:id="rId112"/>
    <p:sldId id="433" r:id="rId113"/>
    <p:sldId id="469" r:id="rId114"/>
    <p:sldId id="466" r:id="rId115"/>
    <p:sldId id="471" r:id="rId116"/>
    <p:sldId id="412" r:id="rId117"/>
    <p:sldId id="371" r:id="rId118"/>
    <p:sldId id="461" r:id="rId119"/>
    <p:sldId id="392" r:id="rId120"/>
    <p:sldId id="463" r:id="rId121"/>
    <p:sldId id="339" r:id="rId122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CF26C"/>
    <a:srgbClr val="003296"/>
    <a:srgbClr val="3A1D00"/>
    <a:srgbClr val="F3A03B"/>
    <a:srgbClr val="FBEB1D"/>
    <a:srgbClr val="FDF58B"/>
    <a:srgbClr val="FBEE47"/>
    <a:srgbClr val="FCF2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0882" autoAdjust="0"/>
    <p:restoredTop sz="94718" autoAdjust="0"/>
  </p:normalViewPr>
  <p:slideViewPr>
    <p:cSldViewPr>
      <p:cViewPr varScale="1">
        <p:scale>
          <a:sx n="74" d="100"/>
          <a:sy n="74" d="100"/>
        </p:scale>
        <p:origin x="69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117" Type="http://schemas.openxmlformats.org/officeDocument/2006/relationships/slide" Target="slides/slide7.xml"/><Relationship Id="rId21" Type="http://schemas.openxmlformats.org/officeDocument/2006/relationships/slideMaster" Target="slideMasters/slideMaster21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63" Type="http://schemas.openxmlformats.org/officeDocument/2006/relationships/slideMaster" Target="slideMasters/slideMaster63.xml"/><Relationship Id="rId68" Type="http://schemas.openxmlformats.org/officeDocument/2006/relationships/slideMaster" Target="slideMasters/slideMaster68.xml"/><Relationship Id="rId84" Type="http://schemas.openxmlformats.org/officeDocument/2006/relationships/slideMaster" Target="slideMasters/slideMaster84.xml"/><Relationship Id="rId89" Type="http://schemas.openxmlformats.org/officeDocument/2006/relationships/slideMaster" Target="slideMasters/slideMaster89.xml"/><Relationship Id="rId112" Type="http://schemas.openxmlformats.org/officeDocument/2006/relationships/slide" Target="slides/slide2.xml"/><Relationship Id="rId16" Type="http://schemas.openxmlformats.org/officeDocument/2006/relationships/slideMaster" Target="slideMasters/slideMaster16.xml"/><Relationship Id="rId107" Type="http://schemas.openxmlformats.org/officeDocument/2006/relationships/slideMaster" Target="slideMasters/slideMaster107.xml"/><Relationship Id="rId11" Type="http://schemas.openxmlformats.org/officeDocument/2006/relationships/slideMaster" Target="slideMasters/slideMaster11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53" Type="http://schemas.openxmlformats.org/officeDocument/2006/relationships/slideMaster" Target="slideMasters/slideMaster53.xml"/><Relationship Id="rId58" Type="http://schemas.openxmlformats.org/officeDocument/2006/relationships/slideMaster" Target="slideMasters/slideMaster58.xml"/><Relationship Id="rId74" Type="http://schemas.openxmlformats.org/officeDocument/2006/relationships/slideMaster" Target="slideMasters/slideMaster74.xml"/><Relationship Id="rId79" Type="http://schemas.openxmlformats.org/officeDocument/2006/relationships/slideMaster" Target="slideMasters/slideMaster79.xml"/><Relationship Id="rId102" Type="http://schemas.openxmlformats.org/officeDocument/2006/relationships/slideMaster" Target="slideMasters/slideMaster102.xml"/><Relationship Id="rId123" Type="http://schemas.openxmlformats.org/officeDocument/2006/relationships/notesMaster" Target="notesMasters/notesMaster1.xml"/><Relationship Id="rId12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90" Type="http://schemas.openxmlformats.org/officeDocument/2006/relationships/slideMaster" Target="slideMasters/slideMaster90.xml"/><Relationship Id="rId95" Type="http://schemas.openxmlformats.org/officeDocument/2006/relationships/slideMaster" Target="slideMasters/slideMaster95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56" Type="http://schemas.openxmlformats.org/officeDocument/2006/relationships/slideMaster" Target="slideMasters/slideMaster56.xml"/><Relationship Id="rId64" Type="http://schemas.openxmlformats.org/officeDocument/2006/relationships/slideMaster" Target="slideMasters/slideMaster64.xml"/><Relationship Id="rId69" Type="http://schemas.openxmlformats.org/officeDocument/2006/relationships/slideMaster" Target="slideMasters/slideMaster69.xml"/><Relationship Id="rId77" Type="http://schemas.openxmlformats.org/officeDocument/2006/relationships/slideMaster" Target="slideMasters/slideMaster77.xml"/><Relationship Id="rId100" Type="http://schemas.openxmlformats.org/officeDocument/2006/relationships/slideMaster" Target="slideMasters/slideMaster100.xml"/><Relationship Id="rId105" Type="http://schemas.openxmlformats.org/officeDocument/2006/relationships/slideMaster" Target="slideMasters/slideMaster105.xml"/><Relationship Id="rId113" Type="http://schemas.openxmlformats.org/officeDocument/2006/relationships/slide" Target="slides/slide3.xml"/><Relationship Id="rId118" Type="http://schemas.openxmlformats.org/officeDocument/2006/relationships/slide" Target="slides/slide8.xml"/><Relationship Id="rId126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72" Type="http://schemas.openxmlformats.org/officeDocument/2006/relationships/slideMaster" Target="slideMasters/slideMaster72.xml"/><Relationship Id="rId80" Type="http://schemas.openxmlformats.org/officeDocument/2006/relationships/slideMaster" Target="slideMasters/slideMaster80.xml"/><Relationship Id="rId85" Type="http://schemas.openxmlformats.org/officeDocument/2006/relationships/slideMaster" Target="slideMasters/slideMaster85.xml"/><Relationship Id="rId93" Type="http://schemas.openxmlformats.org/officeDocument/2006/relationships/slideMaster" Target="slideMasters/slideMaster93.xml"/><Relationship Id="rId98" Type="http://schemas.openxmlformats.org/officeDocument/2006/relationships/slideMaster" Target="slideMasters/slideMaster98.xml"/><Relationship Id="rId121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Master" Target="slideMasters/slideMaster46.xml"/><Relationship Id="rId59" Type="http://schemas.openxmlformats.org/officeDocument/2006/relationships/slideMaster" Target="slideMasters/slideMaster59.xml"/><Relationship Id="rId67" Type="http://schemas.openxmlformats.org/officeDocument/2006/relationships/slideMaster" Target="slideMasters/slideMaster67.xml"/><Relationship Id="rId103" Type="http://schemas.openxmlformats.org/officeDocument/2006/relationships/slideMaster" Target="slideMasters/slideMaster103.xml"/><Relationship Id="rId108" Type="http://schemas.openxmlformats.org/officeDocument/2006/relationships/slideMaster" Target="slideMasters/slideMaster108.xml"/><Relationship Id="rId116" Type="http://schemas.openxmlformats.org/officeDocument/2006/relationships/slide" Target="slides/slide6.xml"/><Relationship Id="rId124" Type="http://schemas.openxmlformats.org/officeDocument/2006/relationships/handoutMaster" Target="handoutMasters/handoutMaster1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Master" Target="slideMasters/slideMaster54.xml"/><Relationship Id="rId62" Type="http://schemas.openxmlformats.org/officeDocument/2006/relationships/slideMaster" Target="slideMasters/slideMaster62.xml"/><Relationship Id="rId70" Type="http://schemas.openxmlformats.org/officeDocument/2006/relationships/slideMaster" Target="slideMasters/slideMaster70.xml"/><Relationship Id="rId75" Type="http://schemas.openxmlformats.org/officeDocument/2006/relationships/slideMaster" Target="slideMasters/slideMaster75.xml"/><Relationship Id="rId83" Type="http://schemas.openxmlformats.org/officeDocument/2006/relationships/slideMaster" Target="slideMasters/slideMaster83.xml"/><Relationship Id="rId88" Type="http://schemas.openxmlformats.org/officeDocument/2006/relationships/slideMaster" Target="slideMasters/slideMaster88.xml"/><Relationship Id="rId91" Type="http://schemas.openxmlformats.org/officeDocument/2006/relationships/slideMaster" Target="slideMasters/slideMaster91.xml"/><Relationship Id="rId96" Type="http://schemas.openxmlformats.org/officeDocument/2006/relationships/slideMaster" Target="slideMasters/slideMaster96.xml"/><Relationship Id="rId111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Master" Target="slideMasters/slideMaster49.xml"/><Relationship Id="rId57" Type="http://schemas.openxmlformats.org/officeDocument/2006/relationships/slideMaster" Target="slideMasters/slideMaster57.xml"/><Relationship Id="rId106" Type="http://schemas.openxmlformats.org/officeDocument/2006/relationships/slideMaster" Target="slideMasters/slideMaster106.xml"/><Relationship Id="rId114" Type="http://schemas.openxmlformats.org/officeDocument/2006/relationships/slide" Target="slides/slide4.xml"/><Relationship Id="rId119" Type="http://schemas.openxmlformats.org/officeDocument/2006/relationships/slide" Target="slides/slide9.xml"/><Relationship Id="rId127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Master" Target="slideMasters/slideMaster52.xml"/><Relationship Id="rId60" Type="http://schemas.openxmlformats.org/officeDocument/2006/relationships/slideMaster" Target="slideMasters/slideMaster60.xml"/><Relationship Id="rId65" Type="http://schemas.openxmlformats.org/officeDocument/2006/relationships/slideMaster" Target="slideMasters/slideMaster65.xml"/><Relationship Id="rId73" Type="http://schemas.openxmlformats.org/officeDocument/2006/relationships/slideMaster" Target="slideMasters/slideMaster73.xml"/><Relationship Id="rId78" Type="http://schemas.openxmlformats.org/officeDocument/2006/relationships/slideMaster" Target="slideMasters/slideMaster78.xml"/><Relationship Id="rId81" Type="http://schemas.openxmlformats.org/officeDocument/2006/relationships/slideMaster" Target="slideMasters/slideMaster81.xml"/><Relationship Id="rId86" Type="http://schemas.openxmlformats.org/officeDocument/2006/relationships/slideMaster" Target="slideMasters/slideMaster86.xml"/><Relationship Id="rId94" Type="http://schemas.openxmlformats.org/officeDocument/2006/relationships/slideMaster" Target="slideMasters/slideMaster94.xml"/><Relationship Id="rId99" Type="http://schemas.openxmlformats.org/officeDocument/2006/relationships/slideMaster" Target="slideMasters/slideMaster99.xml"/><Relationship Id="rId101" Type="http://schemas.openxmlformats.org/officeDocument/2006/relationships/slideMaster" Target="slideMasters/slideMaster101.xml"/><Relationship Id="rId122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109" Type="http://schemas.openxmlformats.org/officeDocument/2006/relationships/slideMaster" Target="slideMasters/slideMaster109.xml"/><Relationship Id="rId34" Type="http://schemas.openxmlformats.org/officeDocument/2006/relationships/slideMaster" Target="slideMasters/slideMaster34.xml"/><Relationship Id="rId50" Type="http://schemas.openxmlformats.org/officeDocument/2006/relationships/slideMaster" Target="slideMasters/slideMaster50.xml"/><Relationship Id="rId55" Type="http://schemas.openxmlformats.org/officeDocument/2006/relationships/slideMaster" Target="slideMasters/slideMaster55.xml"/><Relationship Id="rId76" Type="http://schemas.openxmlformats.org/officeDocument/2006/relationships/slideMaster" Target="slideMasters/slideMaster76.xml"/><Relationship Id="rId97" Type="http://schemas.openxmlformats.org/officeDocument/2006/relationships/slideMaster" Target="slideMasters/slideMaster97.xml"/><Relationship Id="rId104" Type="http://schemas.openxmlformats.org/officeDocument/2006/relationships/slideMaster" Target="slideMasters/slideMaster104.xml"/><Relationship Id="rId120" Type="http://schemas.openxmlformats.org/officeDocument/2006/relationships/slide" Target="slides/slide10.xml"/><Relationship Id="rId125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slideMaster" Target="slideMasters/slideMaster71.xml"/><Relationship Id="rId92" Type="http://schemas.openxmlformats.org/officeDocument/2006/relationships/slideMaster" Target="slideMasters/slideMaster92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4" Type="http://schemas.openxmlformats.org/officeDocument/2006/relationships/slideMaster" Target="slideMasters/slideMaster24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66" Type="http://schemas.openxmlformats.org/officeDocument/2006/relationships/slideMaster" Target="slideMasters/slideMaster66.xml"/><Relationship Id="rId87" Type="http://schemas.openxmlformats.org/officeDocument/2006/relationships/slideMaster" Target="slideMasters/slideMaster87.xml"/><Relationship Id="rId110" Type="http://schemas.openxmlformats.org/officeDocument/2006/relationships/slideMaster" Target="slideMasters/slideMaster110.xml"/><Relationship Id="rId115" Type="http://schemas.openxmlformats.org/officeDocument/2006/relationships/slide" Target="slides/slide5.xml"/><Relationship Id="rId61" Type="http://schemas.openxmlformats.org/officeDocument/2006/relationships/slideMaster" Target="slideMasters/slideMaster61.xml"/><Relationship Id="rId82" Type="http://schemas.openxmlformats.org/officeDocument/2006/relationships/slideMaster" Target="slideMasters/slideMaster8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7A3E7C-62C4-4E4F-BD80-7DDFBDB49845}" type="doc">
      <dgm:prSet loTypeId="urn:microsoft.com/office/officeart/2005/8/layout/vList2" loCatId="list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en-IN"/>
        </a:p>
      </dgm:t>
    </dgm:pt>
    <dgm:pt modelId="{6F9D19E0-05A2-490A-9750-10066B8476B6}">
      <dgm:prSet/>
      <dgm:spPr/>
      <dgm:t>
        <a:bodyPr/>
        <a:lstStyle/>
        <a:p>
          <a:pPr algn="just" rtl="0"/>
          <a:r>
            <a:rPr lang="en-US" dirty="0" smtClean="0"/>
            <a:t>Delhi </a:t>
          </a:r>
          <a:r>
            <a:rPr lang="en-US" dirty="0" err="1" smtClean="0"/>
            <a:t>Govt</a:t>
          </a:r>
          <a:r>
            <a:rPr lang="en-US" dirty="0" smtClean="0"/>
            <a:t> has made it mandatory for  all Departments for procurement (of Goods, Work &amp; Services ) to be done on NIC E-procurement system (</a:t>
          </a:r>
          <a:r>
            <a:rPr lang="en-US" dirty="0" err="1" smtClean="0"/>
            <a:t>GepNIC</a:t>
          </a:r>
          <a:r>
            <a:rPr lang="en-US" dirty="0" smtClean="0"/>
            <a:t>)</a:t>
          </a:r>
          <a:endParaRPr lang="en-IN" dirty="0"/>
        </a:p>
      </dgm:t>
    </dgm:pt>
    <dgm:pt modelId="{5F4D33DF-8B22-495A-81CC-121BF22292F1}" type="parTrans" cxnId="{A716AAA7-0A6B-4624-AEB5-A9DCE6A99C2D}">
      <dgm:prSet/>
      <dgm:spPr/>
      <dgm:t>
        <a:bodyPr/>
        <a:lstStyle/>
        <a:p>
          <a:endParaRPr lang="en-US"/>
        </a:p>
      </dgm:t>
    </dgm:pt>
    <dgm:pt modelId="{97948C28-C674-4FC1-8525-F656BE0FF2BB}" type="sibTrans" cxnId="{A716AAA7-0A6B-4624-AEB5-A9DCE6A99C2D}">
      <dgm:prSet/>
      <dgm:spPr/>
      <dgm:t>
        <a:bodyPr/>
        <a:lstStyle/>
        <a:p>
          <a:endParaRPr lang="en-US"/>
        </a:p>
      </dgm:t>
    </dgm:pt>
    <dgm:pt modelId="{71018C3E-73E4-4653-AD9D-6D7D2F0015D3}">
      <dgm:prSet/>
      <dgm:spPr/>
      <dgm:t>
        <a:bodyPr/>
        <a:lstStyle/>
        <a:p>
          <a:pPr rtl="0"/>
          <a:r>
            <a:rPr lang="en-US" dirty="0" smtClean="0">
              <a:latin typeface="Calibri" pitchFamily="34" charset="0"/>
            </a:rPr>
            <a:t>The site for Delhi Government e-Procurement portal was launched by NIC on </a:t>
          </a:r>
          <a:r>
            <a:rPr lang="en-US" b="1" dirty="0" smtClean="0">
              <a:latin typeface="Calibri" pitchFamily="34" charset="0"/>
            </a:rPr>
            <a:t>01/04/2011</a:t>
          </a:r>
          <a:endParaRPr lang="en-IN" dirty="0"/>
        </a:p>
      </dgm:t>
    </dgm:pt>
    <dgm:pt modelId="{583E7167-64A8-4AB6-B756-D743DF9A9DAF}" type="parTrans" cxnId="{EEBED090-5836-46CE-B5DE-6F7F02DA9590}">
      <dgm:prSet/>
      <dgm:spPr/>
      <dgm:t>
        <a:bodyPr/>
        <a:lstStyle/>
        <a:p>
          <a:endParaRPr lang="en-US"/>
        </a:p>
      </dgm:t>
    </dgm:pt>
    <dgm:pt modelId="{956BFD5C-9A48-469E-BA26-762F630B6084}" type="sibTrans" cxnId="{EEBED090-5836-46CE-B5DE-6F7F02DA9590}">
      <dgm:prSet/>
      <dgm:spPr/>
      <dgm:t>
        <a:bodyPr/>
        <a:lstStyle/>
        <a:p>
          <a:endParaRPr lang="en-US"/>
        </a:p>
      </dgm:t>
    </dgm:pt>
    <dgm:pt modelId="{2CA277B0-9BF5-4100-A189-E8195A4F73F8}">
      <dgm:prSet/>
      <dgm:spPr/>
      <dgm:t>
        <a:bodyPr/>
        <a:lstStyle/>
        <a:p>
          <a:pPr rtl="0"/>
          <a:r>
            <a:rPr lang="en-US" b="0" u="none" dirty="0" smtClean="0"/>
            <a:t>All Tenders  for value of </a:t>
          </a:r>
          <a:r>
            <a:rPr lang="en-US" b="1" u="none" dirty="0" smtClean="0"/>
            <a:t>Rupees 2 </a:t>
          </a:r>
          <a:r>
            <a:rPr lang="en-US" b="1" u="none" dirty="0" err="1" smtClean="0"/>
            <a:t>Lakh</a:t>
          </a:r>
          <a:r>
            <a:rPr lang="en-US" b="1" u="none" dirty="0" smtClean="0"/>
            <a:t>  and above </a:t>
          </a:r>
          <a:r>
            <a:rPr lang="en-US" b="0" u="none" dirty="0" smtClean="0"/>
            <a:t>are being published through </a:t>
          </a:r>
          <a:r>
            <a:rPr lang="en-US" b="0" u="none" dirty="0" err="1" smtClean="0"/>
            <a:t>GePNIC</a:t>
          </a:r>
          <a:r>
            <a:rPr lang="en-US" b="0" u="none" dirty="0" smtClean="0"/>
            <a:t>.</a:t>
          </a:r>
          <a:endParaRPr lang="en-IN" b="0" u="none" dirty="0"/>
        </a:p>
      </dgm:t>
    </dgm:pt>
    <dgm:pt modelId="{D9AAAE5E-4944-4307-BAA0-D3F51A763727}" type="parTrans" cxnId="{0C3A9D26-B27E-41B0-AB2C-095C6C82580B}">
      <dgm:prSet/>
      <dgm:spPr/>
    </dgm:pt>
    <dgm:pt modelId="{9BAF1917-7846-45C4-9EE6-44484251E9DF}" type="sibTrans" cxnId="{0C3A9D26-B27E-41B0-AB2C-095C6C82580B}">
      <dgm:prSet/>
      <dgm:spPr/>
    </dgm:pt>
    <dgm:pt modelId="{FB0871E8-76A6-4507-8BEF-CCF17B2DF3D0}" type="pres">
      <dgm:prSet presAssocID="{7F7A3E7C-62C4-4E4F-BD80-7DDFBDB4984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F0105FC3-E32A-498D-87F9-5889C7BE9608}" type="pres">
      <dgm:prSet presAssocID="{6F9D19E0-05A2-490A-9750-10066B8476B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9C49D5-4DD7-4EAE-B7AE-65B3805B51E2}" type="pres">
      <dgm:prSet presAssocID="{97948C28-C674-4FC1-8525-F656BE0FF2BB}" presName="spacer" presStyleCnt="0"/>
      <dgm:spPr/>
    </dgm:pt>
    <dgm:pt modelId="{259D2C6D-81F4-4D02-8A94-8F914B65C0F3}" type="pres">
      <dgm:prSet presAssocID="{71018C3E-73E4-4653-AD9D-6D7D2F0015D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F62132-9CBF-427D-8428-6B673D9318AB}" type="pres">
      <dgm:prSet presAssocID="{956BFD5C-9A48-469E-BA26-762F630B6084}" presName="spacer" presStyleCnt="0"/>
      <dgm:spPr/>
    </dgm:pt>
    <dgm:pt modelId="{A932CB6C-80F1-43B8-926D-AED56BFE695B}" type="pres">
      <dgm:prSet presAssocID="{2CA277B0-9BF5-4100-A189-E8195A4F73F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BED090-5836-46CE-B5DE-6F7F02DA9590}" srcId="{7F7A3E7C-62C4-4E4F-BD80-7DDFBDB49845}" destId="{71018C3E-73E4-4653-AD9D-6D7D2F0015D3}" srcOrd="1" destOrd="0" parTransId="{583E7167-64A8-4AB6-B756-D743DF9A9DAF}" sibTransId="{956BFD5C-9A48-469E-BA26-762F630B6084}"/>
    <dgm:cxn modelId="{14FFDACE-8193-4A49-925D-188EAB63F2BE}" type="presOf" srcId="{7F7A3E7C-62C4-4E4F-BD80-7DDFBDB49845}" destId="{FB0871E8-76A6-4507-8BEF-CCF17B2DF3D0}" srcOrd="0" destOrd="0" presId="urn:microsoft.com/office/officeart/2005/8/layout/vList2"/>
    <dgm:cxn modelId="{BB5B4605-A288-41AA-A837-F9EA4CF687F5}" type="presOf" srcId="{6F9D19E0-05A2-490A-9750-10066B8476B6}" destId="{F0105FC3-E32A-498D-87F9-5889C7BE9608}" srcOrd="0" destOrd="0" presId="urn:microsoft.com/office/officeart/2005/8/layout/vList2"/>
    <dgm:cxn modelId="{051C5E78-2F9C-400A-9080-A1F906E606AE}" type="presOf" srcId="{2CA277B0-9BF5-4100-A189-E8195A4F73F8}" destId="{A932CB6C-80F1-43B8-926D-AED56BFE695B}" srcOrd="0" destOrd="0" presId="urn:microsoft.com/office/officeart/2005/8/layout/vList2"/>
    <dgm:cxn modelId="{0C3A9D26-B27E-41B0-AB2C-095C6C82580B}" srcId="{7F7A3E7C-62C4-4E4F-BD80-7DDFBDB49845}" destId="{2CA277B0-9BF5-4100-A189-E8195A4F73F8}" srcOrd="2" destOrd="0" parTransId="{D9AAAE5E-4944-4307-BAA0-D3F51A763727}" sibTransId="{9BAF1917-7846-45C4-9EE6-44484251E9DF}"/>
    <dgm:cxn modelId="{A716AAA7-0A6B-4624-AEB5-A9DCE6A99C2D}" srcId="{7F7A3E7C-62C4-4E4F-BD80-7DDFBDB49845}" destId="{6F9D19E0-05A2-490A-9750-10066B8476B6}" srcOrd="0" destOrd="0" parTransId="{5F4D33DF-8B22-495A-81CC-121BF22292F1}" sibTransId="{97948C28-C674-4FC1-8525-F656BE0FF2BB}"/>
    <dgm:cxn modelId="{92ECF381-8103-429D-8E41-6B42C258BFE5}" type="presOf" srcId="{71018C3E-73E4-4653-AD9D-6D7D2F0015D3}" destId="{259D2C6D-81F4-4D02-8A94-8F914B65C0F3}" srcOrd="0" destOrd="0" presId="urn:microsoft.com/office/officeart/2005/8/layout/vList2"/>
    <dgm:cxn modelId="{6466880C-44CD-49DE-98D6-A7E1DFA63B8F}" type="presParOf" srcId="{FB0871E8-76A6-4507-8BEF-CCF17B2DF3D0}" destId="{F0105FC3-E32A-498D-87F9-5889C7BE9608}" srcOrd="0" destOrd="0" presId="urn:microsoft.com/office/officeart/2005/8/layout/vList2"/>
    <dgm:cxn modelId="{1C799D23-78F8-4689-858D-928860B8F389}" type="presParOf" srcId="{FB0871E8-76A6-4507-8BEF-CCF17B2DF3D0}" destId="{809C49D5-4DD7-4EAE-B7AE-65B3805B51E2}" srcOrd="1" destOrd="0" presId="urn:microsoft.com/office/officeart/2005/8/layout/vList2"/>
    <dgm:cxn modelId="{CF56CDC0-AB1A-4CFB-927F-36C924CEDE84}" type="presParOf" srcId="{FB0871E8-76A6-4507-8BEF-CCF17B2DF3D0}" destId="{259D2C6D-81F4-4D02-8A94-8F914B65C0F3}" srcOrd="2" destOrd="0" presId="urn:microsoft.com/office/officeart/2005/8/layout/vList2"/>
    <dgm:cxn modelId="{1AAC26D7-60EE-4780-B669-46A91232CAA5}" type="presParOf" srcId="{FB0871E8-76A6-4507-8BEF-CCF17B2DF3D0}" destId="{BAF62132-9CBF-427D-8428-6B673D9318AB}" srcOrd="3" destOrd="0" presId="urn:microsoft.com/office/officeart/2005/8/layout/vList2"/>
    <dgm:cxn modelId="{D129AE12-E748-45F0-926B-C547F18CB546}" type="presParOf" srcId="{FB0871E8-76A6-4507-8BEF-CCF17B2DF3D0}" destId="{A932CB6C-80F1-43B8-926D-AED56BFE695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8D7463-2766-4743-9819-6D4769D81A9D}" type="doc">
      <dgm:prSet loTypeId="urn:microsoft.com/office/officeart/2005/8/layout/vList4#1" loCatId="list" qsTypeId="urn:microsoft.com/office/officeart/2005/8/quickstyle/3d7" qsCatId="3D" csTypeId="urn:microsoft.com/office/officeart/2005/8/colors/colorful3" csCatId="colorful" phldr="1"/>
      <dgm:spPr/>
      <dgm:t>
        <a:bodyPr/>
        <a:lstStyle/>
        <a:p>
          <a:endParaRPr lang="en-IN"/>
        </a:p>
      </dgm:t>
    </dgm:pt>
    <dgm:pt modelId="{ED6BC894-1D4E-4FB0-9139-76560449340A}">
      <dgm:prSet custT="1"/>
      <dgm:spPr/>
      <dgm:t>
        <a:bodyPr/>
        <a:lstStyle/>
        <a:p>
          <a:pPr rtl="0"/>
          <a:r>
            <a:rPr lang="en-IN" sz="2400" b="1" dirty="0" smtClean="0">
              <a:effectLst/>
            </a:rPr>
            <a:t>Exclusive Help Desk established for Department officials at Delhi Secretariat </a:t>
          </a:r>
          <a:endParaRPr lang="en-IN" sz="2400" b="1" dirty="0">
            <a:effectLst/>
          </a:endParaRPr>
        </a:p>
      </dgm:t>
    </dgm:pt>
    <dgm:pt modelId="{04AA6994-3558-488A-9E43-8F6CC0F8E140}" type="parTrans" cxnId="{EC629923-48F3-4B36-936C-4FBD17CEFA98}">
      <dgm:prSet/>
      <dgm:spPr/>
      <dgm:t>
        <a:bodyPr/>
        <a:lstStyle/>
        <a:p>
          <a:endParaRPr lang="en-IN" sz="2400" b="1">
            <a:solidFill>
              <a:srgbClr val="3A1D00"/>
            </a:solidFill>
            <a:effectLst/>
          </a:endParaRPr>
        </a:p>
      </dgm:t>
    </dgm:pt>
    <dgm:pt modelId="{1D17609F-DF8D-4C5B-8D34-78715E5E57F2}" type="sibTrans" cxnId="{EC629923-48F3-4B36-936C-4FBD17CEFA98}">
      <dgm:prSet/>
      <dgm:spPr/>
      <dgm:t>
        <a:bodyPr/>
        <a:lstStyle/>
        <a:p>
          <a:endParaRPr lang="en-IN" sz="2400" b="1">
            <a:solidFill>
              <a:srgbClr val="3A1D00"/>
            </a:solidFill>
            <a:effectLst/>
          </a:endParaRPr>
        </a:p>
      </dgm:t>
    </dgm:pt>
    <dgm:pt modelId="{C0C3860D-A1D6-4731-B040-4D81F1AC2910}">
      <dgm:prSet custT="1"/>
      <dgm:spPr/>
      <dgm:t>
        <a:bodyPr/>
        <a:lstStyle/>
        <a:p>
          <a:pPr rtl="0"/>
          <a:r>
            <a:rPr lang="en-IN" sz="2400" b="1" dirty="0" smtClean="0">
              <a:effectLst/>
            </a:rPr>
            <a:t>Exclusive Help Desk for Vendors established at </a:t>
          </a:r>
          <a:r>
            <a:rPr lang="en-IN" sz="2400" b="1" dirty="0" err="1" smtClean="0">
              <a:effectLst/>
            </a:rPr>
            <a:t>Vikas</a:t>
          </a:r>
          <a:r>
            <a:rPr lang="en-IN" sz="2400" b="1" dirty="0" smtClean="0">
              <a:effectLst/>
            </a:rPr>
            <a:t> </a:t>
          </a:r>
          <a:r>
            <a:rPr lang="en-IN" sz="2400" b="1" dirty="0" err="1" smtClean="0">
              <a:effectLst/>
            </a:rPr>
            <a:t>Bhavan</a:t>
          </a:r>
          <a:r>
            <a:rPr lang="en-IN" sz="2400" b="1" dirty="0" smtClean="0">
              <a:effectLst/>
            </a:rPr>
            <a:t>- II, Civil Lines</a:t>
          </a:r>
          <a:endParaRPr lang="en-IN" sz="2400" b="1" dirty="0">
            <a:effectLst/>
          </a:endParaRPr>
        </a:p>
      </dgm:t>
    </dgm:pt>
    <dgm:pt modelId="{DA5BCAA9-5747-4401-A295-79D257951C3D}" type="parTrans" cxnId="{B9226BB1-6B5D-4ECD-AFDE-7D946ED713BA}">
      <dgm:prSet/>
      <dgm:spPr/>
      <dgm:t>
        <a:bodyPr/>
        <a:lstStyle/>
        <a:p>
          <a:endParaRPr lang="en-IN" sz="2400" b="1">
            <a:solidFill>
              <a:srgbClr val="3A1D00"/>
            </a:solidFill>
            <a:effectLst/>
          </a:endParaRPr>
        </a:p>
      </dgm:t>
    </dgm:pt>
    <dgm:pt modelId="{521A71C3-5D2F-4277-ACD8-21CA0505C9E3}" type="sibTrans" cxnId="{B9226BB1-6B5D-4ECD-AFDE-7D946ED713BA}">
      <dgm:prSet/>
      <dgm:spPr/>
      <dgm:t>
        <a:bodyPr/>
        <a:lstStyle/>
        <a:p>
          <a:endParaRPr lang="en-IN" sz="2400" b="1">
            <a:solidFill>
              <a:srgbClr val="3A1D00"/>
            </a:solidFill>
            <a:effectLst/>
          </a:endParaRPr>
        </a:p>
      </dgm:t>
    </dgm:pt>
    <dgm:pt modelId="{60BDAA70-837D-42A4-AE67-4F48A16237CE}">
      <dgm:prSet custT="1"/>
      <dgm:spPr/>
      <dgm:t>
        <a:bodyPr/>
        <a:lstStyle/>
        <a:p>
          <a:pPr rtl="0"/>
          <a:r>
            <a:rPr lang="en-IN" sz="2400" b="1" dirty="0" smtClean="0">
              <a:effectLst/>
            </a:rPr>
            <a:t>    Call Centre Facility </a:t>
          </a:r>
          <a:endParaRPr lang="en-IN" sz="2400" b="1" dirty="0">
            <a:effectLst/>
          </a:endParaRPr>
        </a:p>
      </dgm:t>
    </dgm:pt>
    <dgm:pt modelId="{21131F82-CBE0-4F56-8FC1-EF9B06F788FE}" type="parTrans" cxnId="{9B42432C-238F-4F3A-B791-5D6C21AA822F}">
      <dgm:prSet/>
      <dgm:spPr/>
      <dgm:t>
        <a:bodyPr/>
        <a:lstStyle/>
        <a:p>
          <a:endParaRPr lang="en-IN" sz="2400" b="1">
            <a:solidFill>
              <a:srgbClr val="3A1D00"/>
            </a:solidFill>
            <a:effectLst/>
          </a:endParaRPr>
        </a:p>
      </dgm:t>
    </dgm:pt>
    <dgm:pt modelId="{BA9E818A-A3D5-4F1C-8D8F-B5742BCAEBC9}" type="sibTrans" cxnId="{9B42432C-238F-4F3A-B791-5D6C21AA822F}">
      <dgm:prSet/>
      <dgm:spPr/>
      <dgm:t>
        <a:bodyPr/>
        <a:lstStyle/>
        <a:p>
          <a:endParaRPr lang="en-IN" sz="2400" b="1">
            <a:solidFill>
              <a:srgbClr val="3A1D00"/>
            </a:solidFill>
            <a:effectLst/>
          </a:endParaRPr>
        </a:p>
      </dgm:t>
    </dgm:pt>
    <dgm:pt modelId="{14D071FC-3027-4B1E-9E2F-808BFD863AA3}">
      <dgm:prSet custT="1"/>
      <dgm:spPr/>
      <dgm:t>
        <a:bodyPr/>
        <a:lstStyle/>
        <a:p>
          <a:pPr rtl="0"/>
          <a:r>
            <a:rPr lang="en-US" sz="2400" b="1" dirty="0" smtClean="0">
              <a:effectLst/>
            </a:rPr>
            <a:t>Continuous Training sessions for department officials &amp; Vendors.</a:t>
          </a:r>
          <a:endParaRPr lang="en-US" sz="2400" b="1" dirty="0">
            <a:effectLst/>
          </a:endParaRPr>
        </a:p>
      </dgm:t>
    </dgm:pt>
    <dgm:pt modelId="{679BFA42-8E05-4DD7-AE11-EEE0DF949B83}" type="sibTrans" cxnId="{4C071B8E-6DE9-4D9C-A5A8-0306A78184D2}">
      <dgm:prSet/>
      <dgm:spPr/>
      <dgm:t>
        <a:bodyPr/>
        <a:lstStyle/>
        <a:p>
          <a:endParaRPr lang="en-IN" sz="2400" b="1">
            <a:solidFill>
              <a:srgbClr val="3A1D00"/>
            </a:solidFill>
            <a:effectLst/>
          </a:endParaRPr>
        </a:p>
      </dgm:t>
    </dgm:pt>
    <dgm:pt modelId="{18A07D94-DDDF-4862-B601-333D4A93BE2E}" type="parTrans" cxnId="{4C071B8E-6DE9-4D9C-A5A8-0306A78184D2}">
      <dgm:prSet/>
      <dgm:spPr/>
      <dgm:t>
        <a:bodyPr/>
        <a:lstStyle/>
        <a:p>
          <a:endParaRPr lang="en-IN" sz="2400" b="1">
            <a:solidFill>
              <a:srgbClr val="3A1D00"/>
            </a:solidFill>
            <a:effectLst/>
          </a:endParaRPr>
        </a:p>
      </dgm:t>
    </dgm:pt>
    <dgm:pt modelId="{04EFE827-9D1E-459B-8098-F2F5AA540372}">
      <dgm:prSet custT="1"/>
      <dgm:spPr/>
      <dgm:t>
        <a:bodyPr/>
        <a:lstStyle/>
        <a:p>
          <a:pPr rtl="0"/>
          <a:r>
            <a:rPr lang="en-US" sz="2400" b="1" dirty="0" smtClean="0">
              <a:effectLst/>
            </a:rPr>
            <a:t>Well defined guidelines to adopt/enable Delhi Govt. e-Procurement System </a:t>
          </a:r>
          <a:endParaRPr lang="en-US" sz="2400" b="1" dirty="0">
            <a:effectLst/>
          </a:endParaRPr>
        </a:p>
      </dgm:t>
    </dgm:pt>
    <dgm:pt modelId="{7DBD4ADF-E0DA-4A91-9D20-728B1F8E0E89}" type="parTrans" cxnId="{E59EC8A3-2D6A-4769-A22B-2DD9A2395E81}">
      <dgm:prSet/>
      <dgm:spPr/>
      <dgm:t>
        <a:bodyPr/>
        <a:lstStyle/>
        <a:p>
          <a:endParaRPr lang="en-US"/>
        </a:p>
      </dgm:t>
    </dgm:pt>
    <dgm:pt modelId="{B2968CF4-B4A4-4D7C-A237-D79BE7E961DA}" type="sibTrans" cxnId="{E59EC8A3-2D6A-4769-A22B-2DD9A2395E81}">
      <dgm:prSet/>
      <dgm:spPr/>
      <dgm:t>
        <a:bodyPr/>
        <a:lstStyle/>
        <a:p>
          <a:endParaRPr lang="en-US"/>
        </a:p>
      </dgm:t>
    </dgm:pt>
    <dgm:pt modelId="{2DFA7CB4-A0B2-4521-AC6C-6BE44486A8CA}" type="pres">
      <dgm:prSet presAssocID="{FE8D7463-2766-4743-9819-6D4769D81A9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569C5489-0D10-4DE6-945B-7A65853535DA}" type="pres">
      <dgm:prSet presAssocID="{ED6BC894-1D4E-4FB0-9139-76560449340A}" presName="comp" presStyleCnt="0"/>
      <dgm:spPr/>
      <dgm:t>
        <a:bodyPr/>
        <a:lstStyle/>
        <a:p>
          <a:endParaRPr lang="en-IN"/>
        </a:p>
      </dgm:t>
    </dgm:pt>
    <dgm:pt modelId="{52AF942A-EB78-4423-BB13-54839C5AA1EC}" type="pres">
      <dgm:prSet presAssocID="{ED6BC894-1D4E-4FB0-9139-76560449340A}" presName="box" presStyleLbl="node1" presStyleIdx="0" presStyleCnt="5"/>
      <dgm:spPr/>
      <dgm:t>
        <a:bodyPr/>
        <a:lstStyle/>
        <a:p>
          <a:endParaRPr lang="en-IN"/>
        </a:p>
      </dgm:t>
    </dgm:pt>
    <dgm:pt modelId="{CF8A63F4-5DA1-430A-9DDA-B32FC3C7127E}" type="pres">
      <dgm:prSet presAssocID="{ED6BC894-1D4E-4FB0-9139-76560449340A}" presName="img" presStyleLbl="fgImgPlace1" presStyleIdx="0" presStyleCnt="5"/>
      <dgm:spPr/>
      <dgm:t>
        <a:bodyPr/>
        <a:lstStyle/>
        <a:p>
          <a:endParaRPr lang="en-IN"/>
        </a:p>
      </dgm:t>
    </dgm:pt>
    <dgm:pt modelId="{21C80EBF-595B-49DF-96A3-5643A1BB0753}" type="pres">
      <dgm:prSet presAssocID="{ED6BC894-1D4E-4FB0-9139-76560449340A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41ADDC8-F83D-42B4-9E5A-FD6218193054}" type="pres">
      <dgm:prSet presAssocID="{1D17609F-DF8D-4C5B-8D34-78715E5E57F2}" presName="spacer" presStyleCnt="0"/>
      <dgm:spPr/>
      <dgm:t>
        <a:bodyPr/>
        <a:lstStyle/>
        <a:p>
          <a:endParaRPr lang="en-IN"/>
        </a:p>
      </dgm:t>
    </dgm:pt>
    <dgm:pt modelId="{2006F3DA-808F-4088-A208-0282F5655A50}" type="pres">
      <dgm:prSet presAssocID="{C0C3860D-A1D6-4731-B040-4D81F1AC2910}" presName="comp" presStyleCnt="0"/>
      <dgm:spPr/>
      <dgm:t>
        <a:bodyPr/>
        <a:lstStyle/>
        <a:p>
          <a:endParaRPr lang="en-IN"/>
        </a:p>
      </dgm:t>
    </dgm:pt>
    <dgm:pt modelId="{2DB8C8AA-AE15-4ABB-8EBC-F6BC99E5DD0B}" type="pres">
      <dgm:prSet presAssocID="{C0C3860D-A1D6-4731-B040-4D81F1AC2910}" presName="box" presStyleLbl="node1" presStyleIdx="1" presStyleCnt="5" custScaleY="121000" custLinFactNeighborY="4459"/>
      <dgm:spPr/>
      <dgm:t>
        <a:bodyPr/>
        <a:lstStyle/>
        <a:p>
          <a:endParaRPr lang="en-IN"/>
        </a:p>
      </dgm:t>
    </dgm:pt>
    <dgm:pt modelId="{C0241120-8F03-4B4A-A3EE-5C1C767A73CC}" type="pres">
      <dgm:prSet presAssocID="{C0C3860D-A1D6-4731-B040-4D81F1AC2910}" presName="img" presStyleLbl="fgImgPlace1" presStyleIdx="1" presStyleCnt="5" custScaleY="121000" custLinFactNeighborX="-2226" custLinFactNeighborY="7280"/>
      <dgm:spPr/>
      <dgm:t>
        <a:bodyPr/>
        <a:lstStyle/>
        <a:p>
          <a:endParaRPr lang="en-IN"/>
        </a:p>
      </dgm:t>
    </dgm:pt>
    <dgm:pt modelId="{0A1503EE-C324-4A79-8E9F-6A64465F8328}" type="pres">
      <dgm:prSet presAssocID="{C0C3860D-A1D6-4731-B040-4D81F1AC2910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8B459A3-E043-4DA1-987C-552440B0AE67}" type="pres">
      <dgm:prSet presAssocID="{521A71C3-5D2F-4277-ACD8-21CA0505C9E3}" presName="spacer" presStyleCnt="0"/>
      <dgm:spPr/>
      <dgm:t>
        <a:bodyPr/>
        <a:lstStyle/>
        <a:p>
          <a:endParaRPr lang="en-IN"/>
        </a:p>
      </dgm:t>
    </dgm:pt>
    <dgm:pt modelId="{6AA587BD-26BE-4941-BB17-34B6083B7DC6}" type="pres">
      <dgm:prSet presAssocID="{60BDAA70-837D-42A4-AE67-4F48A16237CE}" presName="comp" presStyleCnt="0"/>
      <dgm:spPr/>
      <dgm:t>
        <a:bodyPr/>
        <a:lstStyle/>
        <a:p>
          <a:endParaRPr lang="en-IN"/>
        </a:p>
      </dgm:t>
    </dgm:pt>
    <dgm:pt modelId="{5896BCA6-D9D8-41DA-B350-593053E0DA35}" type="pres">
      <dgm:prSet presAssocID="{60BDAA70-837D-42A4-AE67-4F48A16237CE}" presName="box" presStyleLbl="node1" presStyleIdx="2" presStyleCnt="5"/>
      <dgm:spPr/>
      <dgm:t>
        <a:bodyPr/>
        <a:lstStyle/>
        <a:p>
          <a:endParaRPr lang="en-IN"/>
        </a:p>
      </dgm:t>
    </dgm:pt>
    <dgm:pt modelId="{288C672A-8445-4261-B35A-5AA36B4C8550}" type="pres">
      <dgm:prSet presAssocID="{60BDAA70-837D-42A4-AE67-4F48A16237CE}" presName="img" presStyleLbl="fgImgPlace1" presStyleIdx="2" presStyleCnt="5" custLinFactNeighborX="7793" custLinFactNeighborY="3308"/>
      <dgm:spPr/>
      <dgm:t>
        <a:bodyPr/>
        <a:lstStyle/>
        <a:p>
          <a:endParaRPr lang="en-IN"/>
        </a:p>
      </dgm:t>
    </dgm:pt>
    <dgm:pt modelId="{A17B98E2-5440-4658-85DA-D71CEE1A23D5}" type="pres">
      <dgm:prSet presAssocID="{60BDAA70-837D-42A4-AE67-4F48A16237CE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05A95F0-0795-4C62-A725-398DA57AADD9}" type="pres">
      <dgm:prSet presAssocID="{BA9E818A-A3D5-4F1C-8D8F-B5742BCAEBC9}" presName="spacer" presStyleCnt="0"/>
      <dgm:spPr/>
      <dgm:t>
        <a:bodyPr/>
        <a:lstStyle/>
        <a:p>
          <a:endParaRPr lang="en-IN"/>
        </a:p>
      </dgm:t>
    </dgm:pt>
    <dgm:pt modelId="{737B6170-A876-49B2-BC16-AC2ADDDF8937}" type="pres">
      <dgm:prSet presAssocID="{14D071FC-3027-4B1E-9E2F-808BFD863AA3}" presName="comp" presStyleCnt="0"/>
      <dgm:spPr/>
      <dgm:t>
        <a:bodyPr/>
        <a:lstStyle/>
        <a:p>
          <a:endParaRPr lang="en-IN"/>
        </a:p>
      </dgm:t>
    </dgm:pt>
    <dgm:pt modelId="{0C885BAB-E98B-4CD9-BCA3-63190875A304}" type="pres">
      <dgm:prSet presAssocID="{14D071FC-3027-4B1E-9E2F-808BFD863AA3}" presName="box" presStyleLbl="node1" presStyleIdx="3" presStyleCnt="5"/>
      <dgm:spPr/>
      <dgm:t>
        <a:bodyPr/>
        <a:lstStyle/>
        <a:p>
          <a:endParaRPr lang="en-IN"/>
        </a:p>
      </dgm:t>
    </dgm:pt>
    <dgm:pt modelId="{667A9986-3728-4221-8D77-8BE12F6C8D90}" type="pres">
      <dgm:prSet presAssocID="{14D071FC-3027-4B1E-9E2F-808BFD863AA3}" presName="img" presStyleLbl="fgImgPlace1" presStyleIdx="3" presStyleCnt="5"/>
      <dgm:spPr/>
      <dgm:t>
        <a:bodyPr/>
        <a:lstStyle/>
        <a:p>
          <a:endParaRPr lang="en-IN"/>
        </a:p>
      </dgm:t>
    </dgm:pt>
    <dgm:pt modelId="{8119F5CE-6650-457D-B38A-8ECCA5ADE1A9}" type="pres">
      <dgm:prSet presAssocID="{14D071FC-3027-4B1E-9E2F-808BFD863AA3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6A544EC-4680-4B4B-A489-EB0E607720E9}" type="pres">
      <dgm:prSet presAssocID="{679BFA42-8E05-4DD7-AE11-EEE0DF949B83}" presName="spacer" presStyleCnt="0"/>
      <dgm:spPr/>
    </dgm:pt>
    <dgm:pt modelId="{37BBBB8E-AD1D-4D0B-9CBF-5B2CAC3D8C53}" type="pres">
      <dgm:prSet presAssocID="{04EFE827-9D1E-459B-8098-F2F5AA540372}" presName="comp" presStyleCnt="0"/>
      <dgm:spPr/>
    </dgm:pt>
    <dgm:pt modelId="{EB4F52EE-F09F-4992-B2AC-1319064A4D8C}" type="pres">
      <dgm:prSet presAssocID="{04EFE827-9D1E-459B-8098-F2F5AA540372}" presName="box" presStyleLbl="node1" presStyleIdx="4" presStyleCnt="5"/>
      <dgm:spPr/>
      <dgm:t>
        <a:bodyPr/>
        <a:lstStyle/>
        <a:p>
          <a:endParaRPr lang="en-US"/>
        </a:p>
      </dgm:t>
    </dgm:pt>
    <dgm:pt modelId="{8922B460-A6F5-4372-ABAB-FB9BA26D5F33}" type="pres">
      <dgm:prSet presAssocID="{04EFE827-9D1E-459B-8098-F2F5AA540372}" presName="img" presStyleLbl="fgImgPlace1" presStyleIdx="4" presStyleCnt="5"/>
      <dgm:spPr/>
    </dgm:pt>
    <dgm:pt modelId="{6A8CDCD5-D900-4A50-89B8-BD4C1D48BC0A}" type="pres">
      <dgm:prSet presAssocID="{04EFE827-9D1E-459B-8098-F2F5AA540372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095698-11F8-4B88-A414-69406B413F32}" type="presOf" srcId="{ED6BC894-1D4E-4FB0-9139-76560449340A}" destId="{21C80EBF-595B-49DF-96A3-5643A1BB0753}" srcOrd="1" destOrd="0" presId="urn:microsoft.com/office/officeart/2005/8/layout/vList4#1"/>
    <dgm:cxn modelId="{9B42432C-238F-4F3A-B791-5D6C21AA822F}" srcId="{FE8D7463-2766-4743-9819-6D4769D81A9D}" destId="{60BDAA70-837D-42A4-AE67-4F48A16237CE}" srcOrd="2" destOrd="0" parTransId="{21131F82-CBE0-4F56-8FC1-EF9B06F788FE}" sibTransId="{BA9E818A-A3D5-4F1C-8D8F-B5742BCAEBC9}"/>
    <dgm:cxn modelId="{63474A6C-37BB-439C-8B1C-78F1BA46DACB}" type="presOf" srcId="{ED6BC894-1D4E-4FB0-9139-76560449340A}" destId="{52AF942A-EB78-4423-BB13-54839C5AA1EC}" srcOrd="0" destOrd="0" presId="urn:microsoft.com/office/officeart/2005/8/layout/vList4#1"/>
    <dgm:cxn modelId="{A358B701-D2A6-4399-A977-76F9C0BDDD93}" type="presOf" srcId="{14D071FC-3027-4B1E-9E2F-808BFD863AA3}" destId="{0C885BAB-E98B-4CD9-BCA3-63190875A304}" srcOrd="0" destOrd="0" presId="urn:microsoft.com/office/officeart/2005/8/layout/vList4#1"/>
    <dgm:cxn modelId="{9E1D4711-D206-4FA1-8653-7F22DF1446A1}" type="presOf" srcId="{FE8D7463-2766-4743-9819-6D4769D81A9D}" destId="{2DFA7CB4-A0B2-4521-AC6C-6BE44486A8CA}" srcOrd="0" destOrd="0" presId="urn:microsoft.com/office/officeart/2005/8/layout/vList4#1"/>
    <dgm:cxn modelId="{E8539249-4B80-4C76-8D0D-0AA4FFEB1BAD}" type="presOf" srcId="{04EFE827-9D1E-459B-8098-F2F5AA540372}" destId="{EB4F52EE-F09F-4992-B2AC-1319064A4D8C}" srcOrd="0" destOrd="0" presId="urn:microsoft.com/office/officeart/2005/8/layout/vList4#1"/>
    <dgm:cxn modelId="{AA3509C6-8A55-481C-AB6B-8CBF1D485A71}" type="presOf" srcId="{60BDAA70-837D-42A4-AE67-4F48A16237CE}" destId="{5896BCA6-D9D8-41DA-B350-593053E0DA35}" srcOrd="0" destOrd="0" presId="urn:microsoft.com/office/officeart/2005/8/layout/vList4#1"/>
    <dgm:cxn modelId="{4C071B8E-6DE9-4D9C-A5A8-0306A78184D2}" srcId="{FE8D7463-2766-4743-9819-6D4769D81A9D}" destId="{14D071FC-3027-4B1E-9E2F-808BFD863AA3}" srcOrd="3" destOrd="0" parTransId="{18A07D94-DDDF-4862-B601-333D4A93BE2E}" sibTransId="{679BFA42-8E05-4DD7-AE11-EEE0DF949B83}"/>
    <dgm:cxn modelId="{55B303FD-752B-4F16-ADD5-D4233522D2E2}" type="presOf" srcId="{60BDAA70-837D-42A4-AE67-4F48A16237CE}" destId="{A17B98E2-5440-4658-85DA-D71CEE1A23D5}" srcOrd="1" destOrd="0" presId="urn:microsoft.com/office/officeart/2005/8/layout/vList4#1"/>
    <dgm:cxn modelId="{E59EC8A3-2D6A-4769-A22B-2DD9A2395E81}" srcId="{FE8D7463-2766-4743-9819-6D4769D81A9D}" destId="{04EFE827-9D1E-459B-8098-F2F5AA540372}" srcOrd="4" destOrd="0" parTransId="{7DBD4ADF-E0DA-4A91-9D20-728B1F8E0E89}" sibTransId="{B2968CF4-B4A4-4D7C-A237-D79BE7E961DA}"/>
    <dgm:cxn modelId="{B27D838B-FEE9-41EE-B499-893FB7D5A3C5}" type="presOf" srcId="{C0C3860D-A1D6-4731-B040-4D81F1AC2910}" destId="{2DB8C8AA-AE15-4ABB-8EBC-F6BC99E5DD0B}" srcOrd="0" destOrd="0" presId="urn:microsoft.com/office/officeart/2005/8/layout/vList4#1"/>
    <dgm:cxn modelId="{0E2C443F-AE39-4BED-BC0E-66FE0DFAAA04}" type="presOf" srcId="{C0C3860D-A1D6-4731-B040-4D81F1AC2910}" destId="{0A1503EE-C324-4A79-8E9F-6A64465F8328}" srcOrd="1" destOrd="0" presId="urn:microsoft.com/office/officeart/2005/8/layout/vList4#1"/>
    <dgm:cxn modelId="{FA65058A-93F9-475B-95BE-DF90626ECFCA}" type="presOf" srcId="{14D071FC-3027-4B1E-9E2F-808BFD863AA3}" destId="{8119F5CE-6650-457D-B38A-8ECCA5ADE1A9}" srcOrd="1" destOrd="0" presId="urn:microsoft.com/office/officeart/2005/8/layout/vList4#1"/>
    <dgm:cxn modelId="{B9226BB1-6B5D-4ECD-AFDE-7D946ED713BA}" srcId="{FE8D7463-2766-4743-9819-6D4769D81A9D}" destId="{C0C3860D-A1D6-4731-B040-4D81F1AC2910}" srcOrd="1" destOrd="0" parTransId="{DA5BCAA9-5747-4401-A295-79D257951C3D}" sibTransId="{521A71C3-5D2F-4277-ACD8-21CA0505C9E3}"/>
    <dgm:cxn modelId="{EC629923-48F3-4B36-936C-4FBD17CEFA98}" srcId="{FE8D7463-2766-4743-9819-6D4769D81A9D}" destId="{ED6BC894-1D4E-4FB0-9139-76560449340A}" srcOrd="0" destOrd="0" parTransId="{04AA6994-3558-488A-9E43-8F6CC0F8E140}" sibTransId="{1D17609F-DF8D-4C5B-8D34-78715E5E57F2}"/>
    <dgm:cxn modelId="{19CA46AE-29A7-4EF6-84DF-42F52A346851}" type="presOf" srcId="{04EFE827-9D1E-459B-8098-F2F5AA540372}" destId="{6A8CDCD5-D900-4A50-89B8-BD4C1D48BC0A}" srcOrd="1" destOrd="0" presId="urn:microsoft.com/office/officeart/2005/8/layout/vList4#1"/>
    <dgm:cxn modelId="{EB18D2C9-5334-41E3-91C7-DB1E6AD4A655}" type="presParOf" srcId="{2DFA7CB4-A0B2-4521-AC6C-6BE44486A8CA}" destId="{569C5489-0D10-4DE6-945B-7A65853535DA}" srcOrd="0" destOrd="0" presId="urn:microsoft.com/office/officeart/2005/8/layout/vList4#1"/>
    <dgm:cxn modelId="{A1AB4453-9AFB-4DF0-8F23-7B0DC5FD8CE0}" type="presParOf" srcId="{569C5489-0D10-4DE6-945B-7A65853535DA}" destId="{52AF942A-EB78-4423-BB13-54839C5AA1EC}" srcOrd="0" destOrd="0" presId="urn:microsoft.com/office/officeart/2005/8/layout/vList4#1"/>
    <dgm:cxn modelId="{6F0D5486-FF4A-47BF-A907-3D1D4D578768}" type="presParOf" srcId="{569C5489-0D10-4DE6-945B-7A65853535DA}" destId="{CF8A63F4-5DA1-430A-9DDA-B32FC3C7127E}" srcOrd="1" destOrd="0" presId="urn:microsoft.com/office/officeart/2005/8/layout/vList4#1"/>
    <dgm:cxn modelId="{743105EB-6116-4FE0-972D-50BF0B92AB95}" type="presParOf" srcId="{569C5489-0D10-4DE6-945B-7A65853535DA}" destId="{21C80EBF-595B-49DF-96A3-5643A1BB0753}" srcOrd="2" destOrd="0" presId="urn:microsoft.com/office/officeart/2005/8/layout/vList4#1"/>
    <dgm:cxn modelId="{47B2280C-6E68-4800-9E1E-AC0A9FABA887}" type="presParOf" srcId="{2DFA7CB4-A0B2-4521-AC6C-6BE44486A8CA}" destId="{541ADDC8-F83D-42B4-9E5A-FD6218193054}" srcOrd="1" destOrd="0" presId="urn:microsoft.com/office/officeart/2005/8/layout/vList4#1"/>
    <dgm:cxn modelId="{A6CF7918-B9FC-421F-BB68-86CCD582A70F}" type="presParOf" srcId="{2DFA7CB4-A0B2-4521-AC6C-6BE44486A8CA}" destId="{2006F3DA-808F-4088-A208-0282F5655A50}" srcOrd="2" destOrd="0" presId="urn:microsoft.com/office/officeart/2005/8/layout/vList4#1"/>
    <dgm:cxn modelId="{9B7A217B-A9CE-4F4A-93DC-DB2E4DCE236D}" type="presParOf" srcId="{2006F3DA-808F-4088-A208-0282F5655A50}" destId="{2DB8C8AA-AE15-4ABB-8EBC-F6BC99E5DD0B}" srcOrd="0" destOrd="0" presId="urn:microsoft.com/office/officeart/2005/8/layout/vList4#1"/>
    <dgm:cxn modelId="{D756FDBB-64B5-4522-AA84-BF25D206E27D}" type="presParOf" srcId="{2006F3DA-808F-4088-A208-0282F5655A50}" destId="{C0241120-8F03-4B4A-A3EE-5C1C767A73CC}" srcOrd="1" destOrd="0" presId="urn:microsoft.com/office/officeart/2005/8/layout/vList4#1"/>
    <dgm:cxn modelId="{F8FEA2B9-6221-43C8-9566-B19B55D00B7D}" type="presParOf" srcId="{2006F3DA-808F-4088-A208-0282F5655A50}" destId="{0A1503EE-C324-4A79-8E9F-6A64465F8328}" srcOrd="2" destOrd="0" presId="urn:microsoft.com/office/officeart/2005/8/layout/vList4#1"/>
    <dgm:cxn modelId="{01190BA9-2ABE-46F3-91D7-1E89B7CFF7D7}" type="presParOf" srcId="{2DFA7CB4-A0B2-4521-AC6C-6BE44486A8CA}" destId="{B8B459A3-E043-4DA1-987C-552440B0AE67}" srcOrd="3" destOrd="0" presId="urn:microsoft.com/office/officeart/2005/8/layout/vList4#1"/>
    <dgm:cxn modelId="{74B1BA7B-965A-4511-987F-DAAB7DB7686B}" type="presParOf" srcId="{2DFA7CB4-A0B2-4521-AC6C-6BE44486A8CA}" destId="{6AA587BD-26BE-4941-BB17-34B6083B7DC6}" srcOrd="4" destOrd="0" presId="urn:microsoft.com/office/officeart/2005/8/layout/vList4#1"/>
    <dgm:cxn modelId="{B0F40A2B-F907-432A-AD17-246A206C68C1}" type="presParOf" srcId="{6AA587BD-26BE-4941-BB17-34B6083B7DC6}" destId="{5896BCA6-D9D8-41DA-B350-593053E0DA35}" srcOrd="0" destOrd="0" presId="urn:microsoft.com/office/officeart/2005/8/layout/vList4#1"/>
    <dgm:cxn modelId="{E41F612C-3850-4B67-B3BD-1C094BA9E7A3}" type="presParOf" srcId="{6AA587BD-26BE-4941-BB17-34B6083B7DC6}" destId="{288C672A-8445-4261-B35A-5AA36B4C8550}" srcOrd="1" destOrd="0" presId="urn:microsoft.com/office/officeart/2005/8/layout/vList4#1"/>
    <dgm:cxn modelId="{7F205B03-FC76-484E-B6FB-26A8AEAACC90}" type="presParOf" srcId="{6AA587BD-26BE-4941-BB17-34B6083B7DC6}" destId="{A17B98E2-5440-4658-85DA-D71CEE1A23D5}" srcOrd="2" destOrd="0" presId="urn:microsoft.com/office/officeart/2005/8/layout/vList4#1"/>
    <dgm:cxn modelId="{A6396A3C-B4EC-488B-8589-7A05D085723D}" type="presParOf" srcId="{2DFA7CB4-A0B2-4521-AC6C-6BE44486A8CA}" destId="{105A95F0-0795-4C62-A725-398DA57AADD9}" srcOrd="5" destOrd="0" presId="urn:microsoft.com/office/officeart/2005/8/layout/vList4#1"/>
    <dgm:cxn modelId="{249E6716-CC0A-49B8-AB4B-610EA9888774}" type="presParOf" srcId="{2DFA7CB4-A0B2-4521-AC6C-6BE44486A8CA}" destId="{737B6170-A876-49B2-BC16-AC2ADDDF8937}" srcOrd="6" destOrd="0" presId="urn:microsoft.com/office/officeart/2005/8/layout/vList4#1"/>
    <dgm:cxn modelId="{19137C74-FD23-402C-8D1A-BCDADD17CE29}" type="presParOf" srcId="{737B6170-A876-49B2-BC16-AC2ADDDF8937}" destId="{0C885BAB-E98B-4CD9-BCA3-63190875A304}" srcOrd="0" destOrd="0" presId="urn:microsoft.com/office/officeart/2005/8/layout/vList4#1"/>
    <dgm:cxn modelId="{8D3F9E1F-1DA2-4A0A-BD93-8187541B7DBA}" type="presParOf" srcId="{737B6170-A876-49B2-BC16-AC2ADDDF8937}" destId="{667A9986-3728-4221-8D77-8BE12F6C8D90}" srcOrd="1" destOrd="0" presId="urn:microsoft.com/office/officeart/2005/8/layout/vList4#1"/>
    <dgm:cxn modelId="{02C0A1C9-D7A5-4292-8C0F-A779C47A8216}" type="presParOf" srcId="{737B6170-A876-49B2-BC16-AC2ADDDF8937}" destId="{8119F5CE-6650-457D-B38A-8ECCA5ADE1A9}" srcOrd="2" destOrd="0" presId="urn:microsoft.com/office/officeart/2005/8/layout/vList4#1"/>
    <dgm:cxn modelId="{989D35D9-45BC-430A-AFD9-9C2BC15FE656}" type="presParOf" srcId="{2DFA7CB4-A0B2-4521-AC6C-6BE44486A8CA}" destId="{86A544EC-4680-4B4B-A489-EB0E607720E9}" srcOrd="7" destOrd="0" presId="urn:microsoft.com/office/officeart/2005/8/layout/vList4#1"/>
    <dgm:cxn modelId="{170D1BE7-5A14-4CE0-815B-A524FA4A7E3B}" type="presParOf" srcId="{2DFA7CB4-A0B2-4521-AC6C-6BE44486A8CA}" destId="{37BBBB8E-AD1D-4D0B-9CBF-5B2CAC3D8C53}" srcOrd="8" destOrd="0" presId="urn:microsoft.com/office/officeart/2005/8/layout/vList4#1"/>
    <dgm:cxn modelId="{55493613-3033-4470-8591-CB36CC6C2F9E}" type="presParOf" srcId="{37BBBB8E-AD1D-4D0B-9CBF-5B2CAC3D8C53}" destId="{EB4F52EE-F09F-4992-B2AC-1319064A4D8C}" srcOrd="0" destOrd="0" presId="urn:microsoft.com/office/officeart/2005/8/layout/vList4#1"/>
    <dgm:cxn modelId="{5F075FB9-FF6F-4B1D-A848-4148F603D36B}" type="presParOf" srcId="{37BBBB8E-AD1D-4D0B-9CBF-5B2CAC3D8C53}" destId="{8922B460-A6F5-4372-ABAB-FB9BA26D5F33}" srcOrd="1" destOrd="0" presId="urn:microsoft.com/office/officeart/2005/8/layout/vList4#1"/>
    <dgm:cxn modelId="{5DA9FBCC-1E97-4F6D-B7F9-EC121AF5C794}" type="presParOf" srcId="{37BBBB8E-AD1D-4D0B-9CBF-5B2CAC3D8C53}" destId="{6A8CDCD5-D900-4A50-89B8-BD4C1D48BC0A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25BB82-17BF-4E1E-B448-3DA9F53F2D15}" type="doc">
      <dgm:prSet loTypeId="urn:microsoft.com/office/officeart/2005/8/layout/lProcess3" loCatId="process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en-IN"/>
        </a:p>
      </dgm:t>
    </dgm:pt>
    <dgm:pt modelId="{DA7636D1-B729-47AA-B711-306FB620F75E}">
      <dgm:prSet custT="1"/>
      <dgm:spPr/>
      <dgm:t>
        <a:bodyPr/>
        <a:lstStyle/>
        <a:p>
          <a:pPr rtl="0"/>
          <a:r>
            <a:rPr lang="en-US" sz="2400" b="1" dirty="0" smtClean="0"/>
            <a:t>Strong will and focused thrust from the top management </a:t>
          </a:r>
          <a:endParaRPr lang="en-IN" sz="2400" dirty="0"/>
        </a:p>
      </dgm:t>
    </dgm:pt>
    <dgm:pt modelId="{B0076F2B-1DF2-4D39-8FCA-66C141FBF5CF}" type="parTrans" cxnId="{5E7C6348-0740-4A6F-8020-020C43604389}">
      <dgm:prSet/>
      <dgm:spPr/>
      <dgm:t>
        <a:bodyPr/>
        <a:lstStyle/>
        <a:p>
          <a:endParaRPr lang="en-IN" sz="2400">
            <a:solidFill>
              <a:srgbClr val="3A1D00"/>
            </a:solidFill>
          </a:endParaRPr>
        </a:p>
      </dgm:t>
    </dgm:pt>
    <dgm:pt modelId="{A14A74FC-ABBE-49E0-9198-884FB8B1B48D}" type="sibTrans" cxnId="{5E7C6348-0740-4A6F-8020-020C43604389}">
      <dgm:prSet/>
      <dgm:spPr/>
      <dgm:t>
        <a:bodyPr/>
        <a:lstStyle/>
        <a:p>
          <a:endParaRPr lang="en-IN" sz="2400">
            <a:solidFill>
              <a:srgbClr val="3A1D00"/>
            </a:solidFill>
          </a:endParaRPr>
        </a:p>
      </dgm:t>
    </dgm:pt>
    <dgm:pt modelId="{DD65C1E2-0A47-46D7-952B-3A7DF9336A68}">
      <dgm:prSet custT="1"/>
      <dgm:spPr/>
      <dgm:t>
        <a:bodyPr/>
        <a:lstStyle/>
        <a:p>
          <a:pPr algn="ctr" rtl="0"/>
          <a:r>
            <a:rPr lang="en-US" sz="2400" b="1" dirty="0" smtClean="0"/>
            <a:t>Dedicated Help Desk team to drive the Project </a:t>
          </a:r>
          <a:endParaRPr lang="en-IN" sz="2400" dirty="0"/>
        </a:p>
      </dgm:t>
    </dgm:pt>
    <dgm:pt modelId="{E4C386AC-FF71-4600-B85E-07764D18427E}" type="parTrans" cxnId="{C1ACB8A1-9FEC-4D4A-A67A-CF840F2722A7}">
      <dgm:prSet/>
      <dgm:spPr/>
      <dgm:t>
        <a:bodyPr/>
        <a:lstStyle/>
        <a:p>
          <a:endParaRPr lang="en-IN" sz="2400">
            <a:solidFill>
              <a:srgbClr val="3A1D00"/>
            </a:solidFill>
          </a:endParaRPr>
        </a:p>
      </dgm:t>
    </dgm:pt>
    <dgm:pt modelId="{1EB2C3A1-6FDF-4217-BBE9-165CE84D1035}" type="sibTrans" cxnId="{C1ACB8A1-9FEC-4D4A-A67A-CF840F2722A7}">
      <dgm:prSet/>
      <dgm:spPr/>
      <dgm:t>
        <a:bodyPr/>
        <a:lstStyle/>
        <a:p>
          <a:endParaRPr lang="en-IN" sz="2400">
            <a:solidFill>
              <a:srgbClr val="3A1D00"/>
            </a:solidFill>
          </a:endParaRPr>
        </a:p>
      </dgm:t>
    </dgm:pt>
    <dgm:pt modelId="{6B4698FE-A1D4-4633-BCC1-93EEC5F48B40}">
      <dgm:prSet custT="1"/>
      <dgm:spPr/>
      <dgm:t>
        <a:bodyPr/>
        <a:lstStyle/>
        <a:p>
          <a:pPr rtl="0"/>
          <a:r>
            <a:rPr lang="en-US" sz="2400" b="1" dirty="0" smtClean="0"/>
            <a:t>Help Desk Activities include </a:t>
          </a:r>
          <a:r>
            <a:rPr lang="en-IN" sz="2400" b="1" dirty="0" smtClean="0"/>
            <a:t>Daily checking of all published tenders</a:t>
          </a:r>
          <a:endParaRPr lang="en-IN" sz="2400" b="1" dirty="0"/>
        </a:p>
      </dgm:t>
    </dgm:pt>
    <dgm:pt modelId="{E424A2AF-C416-4446-AE7B-9A9396C1C8EE}" type="parTrans" cxnId="{0DCCE57B-8C60-4B96-A589-AB5B10743563}">
      <dgm:prSet/>
      <dgm:spPr/>
      <dgm:t>
        <a:bodyPr/>
        <a:lstStyle/>
        <a:p>
          <a:endParaRPr lang="en-IN" sz="2400">
            <a:solidFill>
              <a:srgbClr val="3A1D00"/>
            </a:solidFill>
          </a:endParaRPr>
        </a:p>
      </dgm:t>
    </dgm:pt>
    <dgm:pt modelId="{3412E362-2006-405C-BC03-9134C41433A0}" type="sibTrans" cxnId="{0DCCE57B-8C60-4B96-A589-AB5B10743563}">
      <dgm:prSet/>
      <dgm:spPr/>
      <dgm:t>
        <a:bodyPr/>
        <a:lstStyle/>
        <a:p>
          <a:endParaRPr lang="en-IN" sz="2400">
            <a:solidFill>
              <a:srgbClr val="3A1D00"/>
            </a:solidFill>
          </a:endParaRPr>
        </a:p>
      </dgm:t>
    </dgm:pt>
    <dgm:pt modelId="{9D7DD113-676D-4B33-BF81-38E59B87D0CD}">
      <dgm:prSet custT="1"/>
      <dgm:spPr/>
      <dgm:t>
        <a:bodyPr/>
        <a:lstStyle/>
        <a:p>
          <a:pPr algn="l" rtl="0"/>
          <a:r>
            <a:rPr lang="en-IN" sz="2400" b="1" smtClean="0"/>
            <a:t>Deficiencies in the Published tenders  conveyed to the Dept’s Nodal officer ,through e-Mail &amp; Phone &amp; follow-up done, so that corrective action is taken by the Department</a:t>
          </a:r>
          <a:endParaRPr lang="en-IN" sz="2400" b="1" dirty="0"/>
        </a:p>
      </dgm:t>
    </dgm:pt>
    <dgm:pt modelId="{D222669B-55F3-42BC-8C7F-C82C8360925F}" type="parTrans" cxnId="{D61EF399-0CF0-45C8-8099-6C1101989D02}">
      <dgm:prSet/>
      <dgm:spPr/>
      <dgm:t>
        <a:bodyPr/>
        <a:lstStyle/>
        <a:p>
          <a:endParaRPr lang="en-IN" sz="2400">
            <a:solidFill>
              <a:srgbClr val="3A1D00"/>
            </a:solidFill>
          </a:endParaRPr>
        </a:p>
      </dgm:t>
    </dgm:pt>
    <dgm:pt modelId="{01539603-8B26-46FF-884D-CCE493517BB1}" type="sibTrans" cxnId="{D61EF399-0CF0-45C8-8099-6C1101989D02}">
      <dgm:prSet/>
      <dgm:spPr/>
      <dgm:t>
        <a:bodyPr/>
        <a:lstStyle/>
        <a:p>
          <a:endParaRPr lang="en-IN" sz="2400">
            <a:solidFill>
              <a:srgbClr val="3A1D00"/>
            </a:solidFill>
          </a:endParaRPr>
        </a:p>
      </dgm:t>
    </dgm:pt>
    <dgm:pt modelId="{29738CEB-339C-4505-A746-FD25F0A7C8AA}">
      <dgm:prSet custT="1"/>
      <dgm:spPr/>
      <dgm:t>
        <a:bodyPr/>
        <a:lstStyle/>
        <a:p>
          <a:pPr rtl="0"/>
          <a:r>
            <a:rPr lang="en-IN" sz="2400" b="1" dirty="0" smtClean="0"/>
            <a:t>Periodical Analysis &amp; Training for corrective measures being undertaken.</a:t>
          </a:r>
          <a:endParaRPr lang="en-IN" sz="2400" b="1" dirty="0"/>
        </a:p>
      </dgm:t>
    </dgm:pt>
    <dgm:pt modelId="{05E71547-7D48-49AC-8593-543CCB6EADFE}" type="parTrans" cxnId="{CA898986-F008-4BEC-90A1-B30B5EE1C036}">
      <dgm:prSet/>
      <dgm:spPr/>
      <dgm:t>
        <a:bodyPr/>
        <a:lstStyle/>
        <a:p>
          <a:endParaRPr lang="en-IN" sz="2400">
            <a:solidFill>
              <a:srgbClr val="3A1D00"/>
            </a:solidFill>
          </a:endParaRPr>
        </a:p>
      </dgm:t>
    </dgm:pt>
    <dgm:pt modelId="{D124F244-C006-4A59-B47A-BB6256E6ED80}" type="sibTrans" cxnId="{CA898986-F008-4BEC-90A1-B30B5EE1C036}">
      <dgm:prSet/>
      <dgm:spPr/>
      <dgm:t>
        <a:bodyPr/>
        <a:lstStyle/>
        <a:p>
          <a:endParaRPr lang="en-IN" sz="2400">
            <a:solidFill>
              <a:srgbClr val="3A1D00"/>
            </a:solidFill>
          </a:endParaRPr>
        </a:p>
      </dgm:t>
    </dgm:pt>
    <dgm:pt modelId="{D8D33D7E-6EA7-467E-8DEE-4A4A424DBF21}">
      <dgm:prSet custT="1"/>
      <dgm:spPr/>
      <dgm:t>
        <a:bodyPr/>
        <a:lstStyle/>
        <a:p>
          <a:pPr rtl="0"/>
          <a:r>
            <a:rPr lang="en-IN" sz="2400" b="1" dirty="0" smtClean="0"/>
            <a:t>The deficiencies in publishing of tenders has significantly reduced over a period of time.</a:t>
          </a:r>
          <a:endParaRPr lang="en-IN" sz="2400" b="1" dirty="0"/>
        </a:p>
      </dgm:t>
    </dgm:pt>
    <dgm:pt modelId="{E3140D60-A993-46CF-A764-E812AA4D271E}" type="parTrans" cxnId="{DC189894-28C0-43F8-A9EE-A79F08B08D2A}">
      <dgm:prSet/>
      <dgm:spPr/>
      <dgm:t>
        <a:bodyPr/>
        <a:lstStyle/>
        <a:p>
          <a:endParaRPr lang="en-IN"/>
        </a:p>
      </dgm:t>
    </dgm:pt>
    <dgm:pt modelId="{18C24F13-EDAE-4FC8-9A24-C838A5924B19}" type="sibTrans" cxnId="{DC189894-28C0-43F8-A9EE-A79F08B08D2A}">
      <dgm:prSet/>
      <dgm:spPr/>
      <dgm:t>
        <a:bodyPr/>
        <a:lstStyle/>
        <a:p>
          <a:endParaRPr lang="en-IN"/>
        </a:p>
      </dgm:t>
    </dgm:pt>
    <dgm:pt modelId="{9976E1B1-699D-4118-949B-880A9507FD0A}" type="pres">
      <dgm:prSet presAssocID="{0125BB82-17BF-4E1E-B448-3DA9F53F2D15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IN"/>
        </a:p>
      </dgm:t>
    </dgm:pt>
    <dgm:pt modelId="{2B2A8578-F36D-4B43-B0D4-DAE6B1DD9895}" type="pres">
      <dgm:prSet presAssocID="{DA7636D1-B729-47AA-B711-306FB620F75E}" presName="horFlow" presStyleCnt="0"/>
      <dgm:spPr/>
      <dgm:t>
        <a:bodyPr/>
        <a:lstStyle/>
        <a:p>
          <a:endParaRPr lang="en-IN"/>
        </a:p>
      </dgm:t>
    </dgm:pt>
    <dgm:pt modelId="{B8C07C27-45E3-4F1D-B10D-F2D724F69E22}" type="pres">
      <dgm:prSet presAssocID="{DA7636D1-B729-47AA-B711-306FB620F75E}" presName="bigChev" presStyleLbl="node1" presStyleIdx="0" presStyleCnt="6" custScaleX="439957" custScaleY="103480" custLinFactNeighborX="0" custLinFactNeighborY="-49063"/>
      <dgm:spPr/>
      <dgm:t>
        <a:bodyPr/>
        <a:lstStyle/>
        <a:p>
          <a:endParaRPr lang="en-IN"/>
        </a:p>
      </dgm:t>
    </dgm:pt>
    <dgm:pt modelId="{B5025318-92FF-4289-9A52-978611876196}" type="pres">
      <dgm:prSet presAssocID="{DA7636D1-B729-47AA-B711-306FB620F75E}" presName="vSp" presStyleCnt="0"/>
      <dgm:spPr/>
      <dgm:t>
        <a:bodyPr/>
        <a:lstStyle/>
        <a:p>
          <a:endParaRPr lang="en-IN"/>
        </a:p>
      </dgm:t>
    </dgm:pt>
    <dgm:pt modelId="{C572B56A-3362-4942-B770-0541DB35FC6D}" type="pres">
      <dgm:prSet presAssocID="{DD65C1E2-0A47-46D7-952B-3A7DF9336A68}" presName="horFlow" presStyleCnt="0"/>
      <dgm:spPr/>
      <dgm:t>
        <a:bodyPr/>
        <a:lstStyle/>
        <a:p>
          <a:endParaRPr lang="en-IN"/>
        </a:p>
      </dgm:t>
    </dgm:pt>
    <dgm:pt modelId="{679427C0-ADE4-4D09-A541-407F0570BF40}" type="pres">
      <dgm:prSet presAssocID="{DD65C1E2-0A47-46D7-952B-3A7DF9336A68}" presName="bigChev" presStyleLbl="node1" presStyleIdx="1" presStyleCnt="6" custScaleX="439957" custScaleY="77836" custLinFactNeighborX="0" custLinFactNeighborY="-28625"/>
      <dgm:spPr/>
      <dgm:t>
        <a:bodyPr/>
        <a:lstStyle/>
        <a:p>
          <a:endParaRPr lang="en-IN"/>
        </a:p>
      </dgm:t>
    </dgm:pt>
    <dgm:pt modelId="{E718E972-BC68-489D-9F23-46DD7805330C}" type="pres">
      <dgm:prSet presAssocID="{DD65C1E2-0A47-46D7-952B-3A7DF9336A68}" presName="vSp" presStyleCnt="0"/>
      <dgm:spPr/>
      <dgm:t>
        <a:bodyPr/>
        <a:lstStyle/>
        <a:p>
          <a:endParaRPr lang="en-IN"/>
        </a:p>
      </dgm:t>
    </dgm:pt>
    <dgm:pt modelId="{A8C7BE12-562D-483B-B9B0-875DAF23A733}" type="pres">
      <dgm:prSet presAssocID="{6B4698FE-A1D4-4633-BCC1-93EEC5F48B40}" presName="horFlow" presStyleCnt="0"/>
      <dgm:spPr/>
      <dgm:t>
        <a:bodyPr/>
        <a:lstStyle/>
        <a:p>
          <a:endParaRPr lang="en-IN"/>
        </a:p>
      </dgm:t>
    </dgm:pt>
    <dgm:pt modelId="{2091481A-FBE7-4734-9148-C368F85A763D}" type="pres">
      <dgm:prSet presAssocID="{6B4698FE-A1D4-4633-BCC1-93EEC5F48B40}" presName="bigChev" presStyleLbl="node1" presStyleIdx="2" presStyleCnt="6" custScaleX="439485" custScaleY="80623" custLinFactNeighborX="472" custLinFactNeighborY="-37969"/>
      <dgm:spPr/>
      <dgm:t>
        <a:bodyPr/>
        <a:lstStyle/>
        <a:p>
          <a:endParaRPr lang="en-IN"/>
        </a:p>
      </dgm:t>
    </dgm:pt>
    <dgm:pt modelId="{E167A04D-30C2-485B-BCE3-29E450D21C05}" type="pres">
      <dgm:prSet presAssocID="{6B4698FE-A1D4-4633-BCC1-93EEC5F48B40}" presName="vSp" presStyleCnt="0"/>
      <dgm:spPr/>
      <dgm:t>
        <a:bodyPr/>
        <a:lstStyle/>
        <a:p>
          <a:endParaRPr lang="en-IN"/>
        </a:p>
      </dgm:t>
    </dgm:pt>
    <dgm:pt modelId="{BF39DEF1-4A11-490B-AA2F-58CD35072A0F}" type="pres">
      <dgm:prSet presAssocID="{9D7DD113-676D-4B33-BF81-38E59B87D0CD}" presName="horFlow" presStyleCnt="0"/>
      <dgm:spPr/>
      <dgm:t>
        <a:bodyPr/>
        <a:lstStyle/>
        <a:p>
          <a:endParaRPr lang="en-IN"/>
        </a:p>
      </dgm:t>
    </dgm:pt>
    <dgm:pt modelId="{61695AE1-D0C9-41E7-8B92-0DE1E34AC621}" type="pres">
      <dgm:prSet presAssocID="{9D7DD113-676D-4B33-BF81-38E59B87D0CD}" presName="bigChev" presStyleLbl="node1" presStyleIdx="3" presStyleCnt="6" custScaleX="439014" custScaleY="188132" custLinFactNeighborX="943" custLinFactNeighborY="-40934"/>
      <dgm:spPr/>
      <dgm:t>
        <a:bodyPr/>
        <a:lstStyle/>
        <a:p>
          <a:endParaRPr lang="en-IN"/>
        </a:p>
      </dgm:t>
    </dgm:pt>
    <dgm:pt modelId="{2D32D906-0E77-4CCD-91D6-775055B98CC4}" type="pres">
      <dgm:prSet presAssocID="{9D7DD113-676D-4B33-BF81-38E59B87D0CD}" presName="vSp" presStyleCnt="0"/>
      <dgm:spPr/>
      <dgm:t>
        <a:bodyPr/>
        <a:lstStyle/>
        <a:p>
          <a:endParaRPr lang="en-IN"/>
        </a:p>
      </dgm:t>
    </dgm:pt>
    <dgm:pt modelId="{D629A7BB-FB6F-464F-B364-4830DE546B19}" type="pres">
      <dgm:prSet presAssocID="{29738CEB-339C-4505-A746-FD25F0A7C8AA}" presName="horFlow" presStyleCnt="0"/>
      <dgm:spPr/>
      <dgm:t>
        <a:bodyPr/>
        <a:lstStyle/>
        <a:p>
          <a:endParaRPr lang="en-IN"/>
        </a:p>
      </dgm:t>
    </dgm:pt>
    <dgm:pt modelId="{85FF4612-677E-4099-AF8A-B6C73CE5C4DA}" type="pres">
      <dgm:prSet presAssocID="{29738CEB-339C-4505-A746-FD25F0A7C8AA}" presName="bigChev" presStyleLbl="node1" presStyleIdx="4" presStyleCnt="6" custScaleX="439957" custScaleY="125501" custLinFactNeighborX="0" custLinFactNeighborY="-50585"/>
      <dgm:spPr/>
      <dgm:t>
        <a:bodyPr/>
        <a:lstStyle/>
        <a:p>
          <a:endParaRPr lang="en-IN"/>
        </a:p>
      </dgm:t>
    </dgm:pt>
    <dgm:pt modelId="{B8DA9048-E6E2-4AAB-A0A7-C4F2130FC376}" type="pres">
      <dgm:prSet presAssocID="{29738CEB-339C-4505-A746-FD25F0A7C8AA}" presName="vSp" presStyleCnt="0"/>
      <dgm:spPr/>
    </dgm:pt>
    <dgm:pt modelId="{025E4A6A-BAAD-4FAF-914C-F4B0D81124D0}" type="pres">
      <dgm:prSet presAssocID="{D8D33D7E-6EA7-467E-8DEE-4A4A424DBF21}" presName="horFlow" presStyleCnt="0"/>
      <dgm:spPr/>
    </dgm:pt>
    <dgm:pt modelId="{DE88AAD5-F04B-47CF-B716-A9D054319293}" type="pres">
      <dgm:prSet presAssocID="{D8D33D7E-6EA7-467E-8DEE-4A4A424DBF21}" presName="bigChev" presStyleLbl="node1" presStyleIdx="5" presStyleCnt="6" custScaleX="439957" custScaleY="155279" custLinFactNeighborX="117" custLinFactNeighborY="-61292"/>
      <dgm:spPr/>
      <dgm:t>
        <a:bodyPr/>
        <a:lstStyle/>
        <a:p>
          <a:endParaRPr lang="en-IN"/>
        </a:p>
      </dgm:t>
    </dgm:pt>
  </dgm:ptLst>
  <dgm:cxnLst>
    <dgm:cxn modelId="{FB6F3324-48CF-4D05-B9E9-590F39797E9F}" type="presOf" srcId="{0125BB82-17BF-4E1E-B448-3DA9F53F2D15}" destId="{9976E1B1-699D-4118-949B-880A9507FD0A}" srcOrd="0" destOrd="0" presId="urn:microsoft.com/office/officeart/2005/8/layout/lProcess3"/>
    <dgm:cxn modelId="{5E7C6348-0740-4A6F-8020-020C43604389}" srcId="{0125BB82-17BF-4E1E-B448-3DA9F53F2D15}" destId="{DA7636D1-B729-47AA-B711-306FB620F75E}" srcOrd="0" destOrd="0" parTransId="{B0076F2B-1DF2-4D39-8FCA-66C141FBF5CF}" sibTransId="{A14A74FC-ABBE-49E0-9198-884FB8B1B48D}"/>
    <dgm:cxn modelId="{5D5FE1D9-C817-44F6-B228-DC4842F56753}" type="presOf" srcId="{D8D33D7E-6EA7-467E-8DEE-4A4A424DBF21}" destId="{DE88AAD5-F04B-47CF-B716-A9D054319293}" srcOrd="0" destOrd="0" presId="urn:microsoft.com/office/officeart/2005/8/layout/lProcess3"/>
    <dgm:cxn modelId="{8BD58F7D-4316-4331-BBE4-BCFEBDDD707F}" type="presOf" srcId="{29738CEB-339C-4505-A746-FD25F0A7C8AA}" destId="{85FF4612-677E-4099-AF8A-B6C73CE5C4DA}" srcOrd="0" destOrd="0" presId="urn:microsoft.com/office/officeart/2005/8/layout/lProcess3"/>
    <dgm:cxn modelId="{D61EF399-0CF0-45C8-8099-6C1101989D02}" srcId="{0125BB82-17BF-4E1E-B448-3DA9F53F2D15}" destId="{9D7DD113-676D-4B33-BF81-38E59B87D0CD}" srcOrd="3" destOrd="0" parTransId="{D222669B-55F3-42BC-8C7F-C82C8360925F}" sibTransId="{01539603-8B26-46FF-884D-CCE493517BB1}"/>
    <dgm:cxn modelId="{C1ACB8A1-9FEC-4D4A-A67A-CF840F2722A7}" srcId="{0125BB82-17BF-4E1E-B448-3DA9F53F2D15}" destId="{DD65C1E2-0A47-46D7-952B-3A7DF9336A68}" srcOrd="1" destOrd="0" parTransId="{E4C386AC-FF71-4600-B85E-07764D18427E}" sibTransId="{1EB2C3A1-6FDF-4217-BBE9-165CE84D1035}"/>
    <dgm:cxn modelId="{893B3422-09C1-4F12-BFCE-D0E3565924B9}" type="presOf" srcId="{DA7636D1-B729-47AA-B711-306FB620F75E}" destId="{B8C07C27-45E3-4F1D-B10D-F2D724F69E22}" srcOrd="0" destOrd="0" presId="urn:microsoft.com/office/officeart/2005/8/layout/lProcess3"/>
    <dgm:cxn modelId="{76DC4662-740B-4C5A-A884-0F16E75DDC0A}" type="presOf" srcId="{DD65C1E2-0A47-46D7-952B-3A7DF9336A68}" destId="{679427C0-ADE4-4D09-A541-407F0570BF40}" srcOrd="0" destOrd="0" presId="urn:microsoft.com/office/officeart/2005/8/layout/lProcess3"/>
    <dgm:cxn modelId="{DC189894-28C0-43F8-A9EE-A79F08B08D2A}" srcId="{0125BB82-17BF-4E1E-B448-3DA9F53F2D15}" destId="{D8D33D7E-6EA7-467E-8DEE-4A4A424DBF21}" srcOrd="5" destOrd="0" parTransId="{E3140D60-A993-46CF-A764-E812AA4D271E}" sibTransId="{18C24F13-EDAE-4FC8-9A24-C838A5924B19}"/>
    <dgm:cxn modelId="{BA8D0F27-B6B8-48C4-B722-FD64E4C73145}" type="presOf" srcId="{6B4698FE-A1D4-4633-BCC1-93EEC5F48B40}" destId="{2091481A-FBE7-4734-9148-C368F85A763D}" srcOrd="0" destOrd="0" presId="urn:microsoft.com/office/officeart/2005/8/layout/lProcess3"/>
    <dgm:cxn modelId="{0DCCE57B-8C60-4B96-A589-AB5B10743563}" srcId="{0125BB82-17BF-4E1E-B448-3DA9F53F2D15}" destId="{6B4698FE-A1D4-4633-BCC1-93EEC5F48B40}" srcOrd="2" destOrd="0" parTransId="{E424A2AF-C416-4446-AE7B-9A9396C1C8EE}" sibTransId="{3412E362-2006-405C-BC03-9134C41433A0}"/>
    <dgm:cxn modelId="{CB74B2B1-A044-4BC0-BB9E-4B06D510D253}" type="presOf" srcId="{9D7DD113-676D-4B33-BF81-38E59B87D0CD}" destId="{61695AE1-D0C9-41E7-8B92-0DE1E34AC621}" srcOrd="0" destOrd="0" presId="urn:microsoft.com/office/officeart/2005/8/layout/lProcess3"/>
    <dgm:cxn modelId="{CA898986-F008-4BEC-90A1-B30B5EE1C036}" srcId="{0125BB82-17BF-4E1E-B448-3DA9F53F2D15}" destId="{29738CEB-339C-4505-A746-FD25F0A7C8AA}" srcOrd="4" destOrd="0" parTransId="{05E71547-7D48-49AC-8593-543CCB6EADFE}" sibTransId="{D124F244-C006-4A59-B47A-BB6256E6ED80}"/>
    <dgm:cxn modelId="{B6AD235B-BA1B-4C2C-9D77-5FE632ABEB0C}" type="presParOf" srcId="{9976E1B1-699D-4118-949B-880A9507FD0A}" destId="{2B2A8578-F36D-4B43-B0D4-DAE6B1DD9895}" srcOrd="0" destOrd="0" presId="urn:microsoft.com/office/officeart/2005/8/layout/lProcess3"/>
    <dgm:cxn modelId="{D59C7902-32E2-499E-AB48-4F786BD52211}" type="presParOf" srcId="{2B2A8578-F36D-4B43-B0D4-DAE6B1DD9895}" destId="{B8C07C27-45E3-4F1D-B10D-F2D724F69E22}" srcOrd="0" destOrd="0" presId="urn:microsoft.com/office/officeart/2005/8/layout/lProcess3"/>
    <dgm:cxn modelId="{7393A191-CE7D-4B1A-B3F2-DD232BEF8E82}" type="presParOf" srcId="{9976E1B1-699D-4118-949B-880A9507FD0A}" destId="{B5025318-92FF-4289-9A52-978611876196}" srcOrd="1" destOrd="0" presId="urn:microsoft.com/office/officeart/2005/8/layout/lProcess3"/>
    <dgm:cxn modelId="{9266FE65-8AB6-403E-A8FC-642948E7AD4A}" type="presParOf" srcId="{9976E1B1-699D-4118-949B-880A9507FD0A}" destId="{C572B56A-3362-4942-B770-0541DB35FC6D}" srcOrd="2" destOrd="0" presId="urn:microsoft.com/office/officeart/2005/8/layout/lProcess3"/>
    <dgm:cxn modelId="{A9A9946C-361C-46F0-AD38-659DA723AA44}" type="presParOf" srcId="{C572B56A-3362-4942-B770-0541DB35FC6D}" destId="{679427C0-ADE4-4D09-A541-407F0570BF40}" srcOrd="0" destOrd="0" presId="urn:microsoft.com/office/officeart/2005/8/layout/lProcess3"/>
    <dgm:cxn modelId="{B27B5467-7646-4EBF-8259-41B9FB9F053C}" type="presParOf" srcId="{9976E1B1-699D-4118-949B-880A9507FD0A}" destId="{E718E972-BC68-489D-9F23-46DD7805330C}" srcOrd="3" destOrd="0" presId="urn:microsoft.com/office/officeart/2005/8/layout/lProcess3"/>
    <dgm:cxn modelId="{DF9DC7E1-5A64-46F0-A110-C4916476EDC8}" type="presParOf" srcId="{9976E1B1-699D-4118-949B-880A9507FD0A}" destId="{A8C7BE12-562D-483B-B9B0-875DAF23A733}" srcOrd="4" destOrd="0" presId="urn:microsoft.com/office/officeart/2005/8/layout/lProcess3"/>
    <dgm:cxn modelId="{354A4C28-6375-4EDB-8F09-6BC24C5A04CC}" type="presParOf" srcId="{A8C7BE12-562D-483B-B9B0-875DAF23A733}" destId="{2091481A-FBE7-4734-9148-C368F85A763D}" srcOrd="0" destOrd="0" presId="urn:microsoft.com/office/officeart/2005/8/layout/lProcess3"/>
    <dgm:cxn modelId="{5D106029-63DC-47F7-BF3F-ABFDA1DCB560}" type="presParOf" srcId="{9976E1B1-699D-4118-949B-880A9507FD0A}" destId="{E167A04D-30C2-485B-BCE3-29E450D21C05}" srcOrd="5" destOrd="0" presId="urn:microsoft.com/office/officeart/2005/8/layout/lProcess3"/>
    <dgm:cxn modelId="{C70601A0-3A9F-452D-BAA6-70565BAA5D07}" type="presParOf" srcId="{9976E1B1-699D-4118-949B-880A9507FD0A}" destId="{BF39DEF1-4A11-490B-AA2F-58CD35072A0F}" srcOrd="6" destOrd="0" presId="urn:microsoft.com/office/officeart/2005/8/layout/lProcess3"/>
    <dgm:cxn modelId="{1CFB96DF-02AD-4CC5-B400-3552858B8916}" type="presParOf" srcId="{BF39DEF1-4A11-490B-AA2F-58CD35072A0F}" destId="{61695AE1-D0C9-41E7-8B92-0DE1E34AC621}" srcOrd="0" destOrd="0" presId="urn:microsoft.com/office/officeart/2005/8/layout/lProcess3"/>
    <dgm:cxn modelId="{293F2A98-7A73-4BEC-9D4F-32DDCA8BBFDA}" type="presParOf" srcId="{9976E1B1-699D-4118-949B-880A9507FD0A}" destId="{2D32D906-0E77-4CCD-91D6-775055B98CC4}" srcOrd="7" destOrd="0" presId="urn:microsoft.com/office/officeart/2005/8/layout/lProcess3"/>
    <dgm:cxn modelId="{79588611-1F16-4101-920A-C6E4F7838BBA}" type="presParOf" srcId="{9976E1B1-699D-4118-949B-880A9507FD0A}" destId="{D629A7BB-FB6F-464F-B364-4830DE546B19}" srcOrd="8" destOrd="0" presId="urn:microsoft.com/office/officeart/2005/8/layout/lProcess3"/>
    <dgm:cxn modelId="{01713715-0643-45AA-9128-FCBC904C83AB}" type="presParOf" srcId="{D629A7BB-FB6F-464F-B364-4830DE546B19}" destId="{85FF4612-677E-4099-AF8A-B6C73CE5C4DA}" srcOrd="0" destOrd="0" presId="urn:microsoft.com/office/officeart/2005/8/layout/lProcess3"/>
    <dgm:cxn modelId="{85A42CFF-E4AB-4E9C-9E67-85276863BB13}" type="presParOf" srcId="{9976E1B1-699D-4118-949B-880A9507FD0A}" destId="{B8DA9048-E6E2-4AAB-A0A7-C4F2130FC376}" srcOrd="9" destOrd="0" presId="urn:microsoft.com/office/officeart/2005/8/layout/lProcess3"/>
    <dgm:cxn modelId="{C2D387EE-33E8-40C4-8598-5BDA2AC10E4B}" type="presParOf" srcId="{9976E1B1-699D-4118-949B-880A9507FD0A}" destId="{025E4A6A-BAAD-4FAF-914C-F4B0D81124D0}" srcOrd="10" destOrd="0" presId="urn:microsoft.com/office/officeart/2005/8/layout/lProcess3"/>
    <dgm:cxn modelId="{7C95F39E-14CB-4C35-9B66-AE09D4B759D6}" type="presParOf" srcId="{025E4A6A-BAAD-4FAF-914C-F4B0D81124D0}" destId="{DE88AAD5-F04B-47CF-B716-A9D054319293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105FC3-E32A-498D-87F9-5889C7BE9608}">
      <dsp:nvSpPr>
        <dsp:cNvPr id="0" name=""/>
        <dsp:cNvSpPr/>
      </dsp:nvSpPr>
      <dsp:spPr>
        <a:xfrm>
          <a:off x="0" y="37575"/>
          <a:ext cx="8382000" cy="13747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just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Delhi </a:t>
          </a:r>
          <a:r>
            <a:rPr lang="en-US" sz="2500" kern="1200" dirty="0" err="1" smtClean="0"/>
            <a:t>Govt</a:t>
          </a:r>
          <a:r>
            <a:rPr lang="en-US" sz="2500" kern="1200" dirty="0" smtClean="0"/>
            <a:t> has made it mandatory for  all Departments for procurement (of Goods, Work &amp; Services ) to be done on NIC E-procurement system (</a:t>
          </a:r>
          <a:r>
            <a:rPr lang="en-US" sz="2500" kern="1200" dirty="0" err="1" smtClean="0"/>
            <a:t>GepNIC</a:t>
          </a:r>
          <a:r>
            <a:rPr lang="en-US" sz="2500" kern="1200" dirty="0" smtClean="0"/>
            <a:t>)</a:t>
          </a:r>
          <a:endParaRPr lang="en-IN" sz="2500" kern="1200" dirty="0"/>
        </a:p>
      </dsp:txBody>
      <dsp:txXfrm>
        <a:off x="67110" y="104685"/>
        <a:ext cx="8247780" cy="1240530"/>
      </dsp:txXfrm>
    </dsp:sp>
    <dsp:sp modelId="{259D2C6D-81F4-4D02-8A94-8F914B65C0F3}">
      <dsp:nvSpPr>
        <dsp:cNvPr id="0" name=""/>
        <dsp:cNvSpPr/>
      </dsp:nvSpPr>
      <dsp:spPr>
        <a:xfrm>
          <a:off x="0" y="1484325"/>
          <a:ext cx="8382000" cy="13747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atin typeface="Calibri" pitchFamily="34" charset="0"/>
            </a:rPr>
            <a:t>The site for Delhi Government e-Procurement portal was launched by NIC on </a:t>
          </a:r>
          <a:r>
            <a:rPr lang="en-US" sz="2500" b="1" kern="1200" dirty="0" smtClean="0">
              <a:latin typeface="Calibri" pitchFamily="34" charset="0"/>
            </a:rPr>
            <a:t>01/04/2011</a:t>
          </a:r>
          <a:endParaRPr lang="en-IN" sz="2500" kern="1200" dirty="0"/>
        </a:p>
      </dsp:txBody>
      <dsp:txXfrm>
        <a:off x="67110" y="1551435"/>
        <a:ext cx="8247780" cy="1240530"/>
      </dsp:txXfrm>
    </dsp:sp>
    <dsp:sp modelId="{A932CB6C-80F1-43B8-926D-AED56BFE695B}">
      <dsp:nvSpPr>
        <dsp:cNvPr id="0" name=""/>
        <dsp:cNvSpPr/>
      </dsp:nvSpPr>
      <dsp:spPr>
        <a:xfrm>
          <a:off x="0" y="2931075"/>
          <a:ext cx="8382000" cy="13747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0" u="none" kern="1200" dirty="0" smtClean="0"/>
            <a:t>All Tenders  for value of </a:t>
          </a:r>
          <a:r>
            <a:rPr lang="en-US" sz="2500" b="1" u="none" kern="1200" dirty="0" smtClean="0"/>
            <a:t>Rupees 2 </a:t>
          </a:r>
          <a:r>
            <a:rPr lang="en-US" sz="2500" b="1" u="none" kern="1200" dirty="0" err="1" smtClean="0"/>
            <a:t>Lakh</a:t>
          </a:r>
          <a:r>
            <a:rPr lang="en-US" sz="2500" b="1" u="none" kern="1200" dirty="0" smtClean="0"/>
            <a:t>  and above </a:t>
          </a:r>
          <a:r>
            <a:rPr lang="en-US" sz="2500" b="0" u="none" kern="1200" dirty="0" smtClean="0"/>
            <a:t>are being published through </a:t>
          </a:r>
          <a:r>
            <a:rPr lang="en-US" sz="2500" b="0" u="none" kern="1200" dirty="0" err="1" smtClean="0"/>
            <a:t>GePNIC</a:t>
          </a:r>
          <a:r>
            <a:rPr lang="en-US" sz="2500" b="0" u="none" kern="1200" dirty="0" smtClean="0"/>
            <a:t>.</a:t>
          </a:r>
          <a:endParaRPr lang="en-IN" sz="2500" b="0" u="none" kern="1200" dirty="0"/>
        </a:p>
      </dsp:txBody>
      <dsp:txXfrm>
        <a:off x="67110" y="2998185"/>
        <a:ext cx="8247780" cy="12405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AF942A-EB78-4423-BB13-54839C5AA1EC}">
      <dsp:nvSpPr>
        <dsp:cNvPr id="0" name=""/>
        <dsp:cNvSpPr/>
      </dsp:nvSpPr>
      <dsp:spPr>
        <a:xfrm>
          <a:off x="0" y="0"/>
          <a:ext cx="8305800" cy="99138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b="1" kern="1200" dirty="0" smtClean="0">
              <a:effectLst/>
            </a:rPr>
            <a:t>Exclusive Help Desk established for Department officials at Delhi Secretariat </a:t>
          </a:r>
          <a:endParaRPr lang="en-IN" sz="2400" b="1" kern="1200" dirty="0">
            <a:effectLst/>
          </a:endParaRPr>
        </a:p>
      </dsp:txBody>
      <dsp:txXfrm>
        <a:off x="1760298" y="0"/>
        <a:ext cx="6545501" cy="991381"/>
      </dsp:txXfrm>
    </dsp:sp>
    <dsp:sp modelId="{CF8A63F4-5DA1-430A-9DDA-B32FC3C7127E}">
      <dsp:nvSpPr>
        <dsp:cNvPr id="0" name=""/>
        <dsp:cNvSpPr/>
      </dsp:nvSpPr>
      <dsp:spPr>
        <a:xfrm>
          <a:off x="99138" y="99138"/>
          <a:ext cx="1661160" cy="793105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z="57200" extrusionH="10600" prstMaterial="plastic">
          <a:bevelT w="101600" h="8600" prst="relaxedInset"/>
          <a:bevelB w="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DB8C8AA-AE15-4ABB-8EBC-F6BC99E5DD0B}">
      <dsp:nvSpPr>
        <dsp:cNvPr id="0" name=""/>
        <dsp:cNvSpPr/>
      </dsp:nvSpPr>
      <dsp:spPr>
        <a:xfrm>
          <a:off x="0" y="1134725"/>
          <a:ext cx="8305800" cy="119957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4706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b="1" kern="1200" dirty="0" smtClean="0">
              <a:effectLst/>
            </a:rPr>
            <a:t>Exclusive Help Desk for Vendors established at </a:t>
          </a:r>
          <a:r>
            <a:rPr lang="en-IN" sz="2400" b="1" kern="1200" dirty="0" err="1" smtClean="0">
              <a:effectLst/>
            </a:rPr>
            <a:t>Vikas</a:t>
          </a:r>
          <a:r>
            <a:rPr lang="en-IN" sz="2400" b="1" kern="1200" dirty="0" smtClean="0">
              <a:effectLst/>
            </a:rPr>
            <a:t> </a:t>
          </a:r>
          <a:r>
            <a:rPr lang="en-IN" sz="2400" b="1" kern="1200" dirty="0" err="1" smtClean="0">
              <a:effectLst/>
            </a:rPr>
            <a:t>Bhavan</a:t>
          </a:r>
          <a:r>
            <a:rPr lang="en-IN" sz="2400" b="1" kern="1200" dirty="0" smtClean="0">
              <a:effectLst/>
            </a:rPr>
            <a:t>- II, Civil Lines</a:t>
          </a:r>
          <a:endParaRPr lang="en-IN" sz="2400" b="1" kern="1200" dirty="0">
            <a:effectLst/>
          </a:endParaRPr>
        </a:p>
      </dsp:txBody>
      <dsp:txXfrm>
        <a:off x="1760298" y="1134725"/>
        <a:ext cx="6545501" cy="1199571"/>
      </dsp:txXfrm>
    </dsp:sp>
    <dsp:sp modelId="{C0241120-8F03-4B4A-A3EE-5C1C767A73CC}">
      <dsp:nvSpPr>
        <dsp:cNvPr id="0" name=""/>
        <dsp:cNvSpPr/>
      </dsp:nvSpPr>
      <dsp:spPr>
        <a:xfrm>
          <a:off x="62160" y="1268214"/>
          <a:ext cx="1661160" cy="959657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0"/>
            <a:satOff val="0"/>
            <a:lumOff val="1909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z="57200" extrusionH="10600" prstMaterial="plastic">
          <a:bevelT w="101600" h="8600" prst="relaxedInset"/>
          <a:bevelB w="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896BCA6-D9D8-41DA-B350-593053E0DA35}">
      <dsp:nvSpPr>
        <dsp:cNvPr id="0" name=""/>
        <dsp:cNvSpPr/>
      </dsp:nvSpPr>
      <dsp:spPr>
        <a:xfrm>
          <a:off x="0" y="2389229"/>
          <a:ext cx="8305800" cy="99138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9411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b="1" kern="1200" dirty="0" smtClean="0">
              <a:effectLst/>
            </a:rPr>
            <a:t>    Call Centre Facility </a:t>
          </a:r>
          <a:endParaRPr lang="en-IN" sz="2400" b="1" kern="1200" dirty="0">
            <a:effectLst/>
          </a:endParaRPr>
        </a:p>
      </dsp:txBody>
      <dsp:txXfrm>
        <a:off x="1760298" y="2389229"/>
        <a:ext cx="6545501" cy="991381"/>
      </dsp:txXfrm>
    </dsp:sp>
    <dsp:sp modelId="{288C672A-8445-4261-B35A-5AA36B4C8550}">
      <dsp:nvSpPr>
        <dsp:cNvPr id="0" name=""/>
        <dsp:cNvSpPr/>
      </dsp:nvSpPr>
      <dsp:spPr>
        <a:xfrm>
          <a:off x="228592" y="2514603"/>
          <a:ext cx="1661160" cy="793105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0"/>
            <a:satOff val="0"/>
            <a:lumOff val="381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z="57200" extrusionH="10600" prstMaterial="plastic">
          <a:bevelT w="101600" h="8600" prst="relaxedInset"/>
          <a:bevelB w="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C885BAB-E98B-4CD9-BCA3-63190875A304}">
      <dsp:nvSpPr>
        <dsp:cNvPr id="0" name=""/>
        <dsp:cNvSpPr/>
      </dsp:nvSpPr>
      <dsp:spPr>
        <a:xfrm>
          <a:off x="0" y="3479748"/>
          <a:ext cx="8305800" cy="99138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14117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effectLst/>
            </a:rPr>
            <a:t>Continuous Training sessions for department officials &amp; Vendors.</a:t>
          </a:r>
          <a:endParaRPr lang="en-US" sz="2400" b="1" kern="1200" dirty="0">
            <a:effectLst/>
          </a:endParaRPr>
        </a:p>
      </dsp:txBody>
      <dsp:txXfrm>
        <a:off x="1760298" y="3479748"/>
        <a:ext cx="6545501" cy="991381"/>
      </dsp:txXfrm>
    </dsp:sp>
    <dsp:sp modelId="{667A9986-3728-4221-8D77-8BE12F6C8D90}">
      <dsp:nvSpPr>
        <dsp:cNvPr id="0" name=""/>
        <dsp:cNvSpPr/>
      </dsp:nvSpPr>
      <dsp:spPr>
        <a:xfrm>
          <a:off x="99138" y="3578886"/>
          <a:ext cx="1661160" cy="793105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0"/>
            <a:satOff val="0"/>
            <a:lumOff val="5726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z="57200" extrusionH="10600" prstMaterial="plastic">
          <a:bevelT w="101600" h="8600" prst="relaxedInset"/>
          <a:bevelB w="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B4F52EE-F09F-4992-B2AC-1319064A4D8C}">
      <dsp:nvSpPr>
        <dsp:cNvPr id="0" name=""/>
        <dsp:cNvSpPr/>
      </dsp:nvSpPr>
      <dsp:spPr>
        <a:xfrm>
          <a:off x="0" y="4570268"/>
          <a:ext cx="8305800" cy="99138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1882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effectLst/>
            </a:rPr>
            <a:t>Well defined guidelines to adopt/enable Delhi Govt. e-Procurement System </a:t>
          </a:r>
          <a:endParaRPr lang="en-US" sz="2400" b="1" kern="1200" dirty="0">
            <a:effectLst/>
          </a:endParaRPr>
        </a:p>
      </dsp:txBody>
      <dsp:txXfrm>
        <a:off x="1760298" y="4570268"/>
        <a:ext cx="6545501" cy="991381"/>
      </dsp:txXfrm>
    </dsp:sp>
    <dsp:sp modelId="{8922B460-A6F5-4372-ABAB-FB9BA26D5F33}">
      <dsp:nvSpPr>
        <dsp:cNvPr id="0" name=""/>
        <dsp:cNvSpPr/>
      </dsp:nvSpPr>
      <dsp:spPr>
        <a:xfrm>
          <a:off x="99138" y="4669406"/>
          <a:ext cx="1661160" cy="793105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0"/>
            <a:satOff val="0"/>
            <a:lumOff val="7635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z="57200" extrusionH="10600" prstMaterial="plastic">
          <a:bevelT w="101600" h="8600" prst="relaxedInset"/>
          <a:bevelB w="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C07C27-45E3-4F1D-B10D-F2D724F69E22}">
      <dsp:nvSpPr>
        <dsp:cNvPr id="0" name=""/>
        <dsp:cNvSpPr/>
      </dsp:nvSpPr>
      <dsp:spPr>
        <a:xfrm>
          <a:off x="176790" y="0"/>
          <a:ext cx="8790418" cy="827019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Strong will and focused thrust from the top management </a:t>
          </a:r>
          <a:endParaRPr lang="en-IN" sz="2400" kern="1200" dirty="0"/>
        </a:p>
      </dsp:txBody>
      <dsp:txXfrm>
        <a:off x="590300" y="0"/>
        <a:ext cx="7963399" cy="827019"/>
      </dsp:txXfrm>
    </dsp:sp>
    <dsp:sp modelId="{679427C0-ADE4-4D09-A541-407F0570BF40}">
      <dsp:nvSpPr>
        <dsp:cNvPr id="0" name=""/>
        <dsp:cNvSpPr/>
      </dsp:nvSpPr>
      <dsp:spPr>
        <a:xfrm>
          <a:off x="176790" y="710306"/>
          <a:ext cx="8790418" cy="622070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Dedicated Help Desk team to drive the Project </a:t>
          </a:r>
          <a:endParaRPr lang="en-IN" sz="2400" kern="1200" dirty="0"/>
        </a:p>
      </dsp:txBody>
      <dsp:txXfrm>
        <a:off x="487825" y="710306"/>
        <a:ext cx="8168348" cy="622070"/>
      </dsp:txXfrm>
    </dsp:sp>
    <dsp:sp modelId="{2091481A-FBE7-4734-9148-C368F85A763D}">
      <dsp:nvSpPr>
        <dsp:cNvPr id="0" name=""/>
        <dsp:cNvSpPr/>
      </dsp:nvSpPr>
      <dsp:spPr>
        <a:xfrm>
          <a:off x="186221" y="1369588"/>
          <a:ext cx="8780987" cy="644344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Help Desk Activities include </a:t>
          </a:r>
          <a:r>
            <a:rPr lang="en-IN" sz="2400" b="1" kern="1200" dirty="0" smtClean="0"/>
            <a:t>Daily checking of all published tenders</a:t>
          </a:r>
          <a:endParaRPr lang="en-IN" sz="2400" b="1" kern="1200" dirty="0"/>
        </a:p>
      </dsp:txBody>
      <dsp:txXfrm>
        <a:off x="508393" y="1369588"/>
        <a:ext cx="8136643" cy="644344"/>
      </dsp:txXfrm>
    </dsp:sp>
    <dsp:sp modelId="{61695AE1-D0C9-41E7-8B92-0DE1E34AC621}">
      <dsp:nvSpPr>
        <dsp:cNvPr id="0" name=""/>
        <dsp:cNvSpPr/>
      </dsp:nvSpPr>
      <dsp:spPr>
        <a:xfrm>
          <a:off x="195632" y="2102125"/>
          <a:ext cx="8771576" cy="1503564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b="1" kern="1200" smtClean="0"/>
            <a:t>Deficiencies in the Published tenders  conveyed to the Dept’s Nodal officer ,through e-Mail &amp; Phone &amp; follow-up done, so that corrective action is taken by the Department</a:t>
          </a:r>
          <a:endParaRPr lang="en-IN" sz="2400" b="1" kern="1200" dirty="0"/>
        </a:p>
      </dsp:txBody>
      <dsp:txXfrm>
        <a:off x="947414" y="2102125"/>
        <a:ext cx="7268012" cy="1503564"/>
      </dsp:txXfrm>
    </dsp:sp>
    <dsp:sp modelId="{85FF4612-677E-4099-AF8A-B6C73CE5C4DA}">
      <dsp:nvSpPr>
        <dsp:cNvPr id="0" name=""/>
        <dsp:cNvSpPr/>
      </dsp:nvSpPr>
      <dsp:spPr>
        <a:xfrm>
          <a:off x="176790" y="3640447"/>
          <a:ext cx="8790418" cy="1003012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b="1" kern="1200" dirty="0" smtClean="0"/>
            <a:t>Periodical Analysis &amp; Training for corrective measures being undertaken.</a:t>
          </a:r>
          <a:endParaRPr lang="en-IN" sz="2400" b="1" kern="1200" dirty="0"/>
        </a:p>
      </dsp:txBody>
      <dsp:txXfrm>
        <a:off x="678296" y="3640447"/>
        <a:ext cx="7787406" cy="1003012"/>
      </dsp:txXfrm>
    </dsp:sp>
    <dsp:sp modelId="{DE88AAD5-F04B-47CF-B716-A9D054319293}">
      <dsp:nvSpPr>
        <dsp:cNvPr id="0" name=""/>
        <dsp:cNvSpPr/>
      </dsp:nvSpPr>
      <dsp:spPr>
        <a:xfrm>
          <a:off x="179128" y="4669778"/>
          <a:ext cx="8790418" cy="1241000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b="1" kern="1200" dirty="0" smtClean="0"/>
            <a:t>The deficiencies in publishing of tenders has significantly reduced over a period of time.</a:t>
          </a:r>
          <a:endParaRPr lang="en-IN" sz="2400" b="1" kern="1200" dirty="0"/>
        </a:p>
      </dsp:txBody>
      <dsp:txXfrm>
        <a:off x="799628" y="4669778"/>
        <a:ext cx="7549418" cy="1241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AFB2BF8A-6BE9-435B-A740-C877546652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1053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2188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876F2A3E-637C-4FD5-A6E8-58C6CE7935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8891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30250"/>
            <a:ext cx="4800600" cy="3600450"/>
          </a:xfrm>
          <a:solidFill>
            <a:srgbClr val="FFFFFF"/>
          </a:solidFill>
          <a:ln/>
        </p:spPr>
      </p:sp>
      <p:sp>
        <p:nvSpPr>
          <p:cNvPr id="1341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55161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10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10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10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10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10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10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10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10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10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10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10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10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10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10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10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10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0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0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0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0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0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0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0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0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0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0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10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10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10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10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10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10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10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10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10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10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10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10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10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10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10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10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10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10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10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10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10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10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10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0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0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0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0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0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0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0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0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0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_rels/slideLayout10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0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0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1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1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1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1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1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1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1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1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1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1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1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1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1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1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1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1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1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1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1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1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1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1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1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1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1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1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1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1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1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1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1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1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1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1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1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1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1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1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1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1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1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1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1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1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1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1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1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1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1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1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1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1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1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1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1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1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1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1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1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1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1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1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1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1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1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1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1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1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1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1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1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9.xml"/></Relationships>
</file>

<file path=ppt/slideLayouts/_rels/slideLayout1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9.xml"/></Relationships>
</file>

<file path=ppt/slideLayouts/_rels/slideLayout1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9.xml"/></Relationships>
</file>

<file path=ppt/slideLayouts/_rels/slideLayout1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9.xml"/></Relationships>
</file>

<file path=ppt/slideLayouts/_rels/slideLayout1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9.xml"/></Relationships>
</file>

<file path=ppt/slideLayouts/_rels/slideLayout1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9.xml"/></Relationships>
</file>

<file path=ppt/slideLayouts/_rels/slideLayout1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9.xml"/></Relationships>
</file>

<file path=ppt/slideLayouts/_rels/slideLayout1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9.xml"/></Relationships>
</file>

<file path=ppt/slideLayouts/_rels/slideLayout1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9.xml"/></Relationships>
</file>

<file path=ppt/slideLayouts/_rels/slideLayout1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9.xml"/></Relationships>
</file>

<file path=ppt/slideLayouts/_rels/slideLayout1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0.xml"/></Relationships>
</file>

<file path=ppt/slideLayouts/_rels/slideLayout1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0.xml"/></Relationships>
</file>

<file path=ppt/slideLayouts/_rels/slideLayout1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0.xml"/></Relationships>
</file>

<file path=ppt/slideLayouts/_rels/slideLayout1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0.xml"/></Relationships>
</file>

<file path=ppt/slideLayouts/_rels/slideLayout1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0.xml"/></Relationships>
</file>

<file path=ppt/slideLayouts/_rels/slideLayout1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0.xml"/></Relationships>
</file>

<file path=ppt/slideLayouts/_rels/slideLayout1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0.xml"/></Relationships>
</file>

<file path=ppt/slideLayouts/_rels/slideLayout12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0.xml"/><Relationship Id="rId1" Type="http://schemas.openxmlformats.org/officeDocument/2006/relationships/themeOverride" Target="../theme/themeOverride1.xml"/></Relationships>
</file>

<file path=ppt/slideLayouts/_rels/slideLayout1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0.xml"/></Relationships>
</file>

<file path=ppt/slideLayouts/_rels/slideLayout1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9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9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9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9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9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9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9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241C8-B8DF-47CF-83E9-9A728F2253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59E2A-3814-43CD-B638-162E0858E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CAA0E-335E-4821-BC29-D2199193EC9C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6" name="Rectangle 1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F1148-35D0-4B2F-B984-2FD0E29D92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0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16A6F-B5FC-48FE-9C55-60228DF59661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4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50EBB-0032-43A5-B86D-EA1A105B42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0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6EEB3-709E-40CB-86BF-A2F994CCAE2A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3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7CEA2-13A9-43AF-8B1E-244B56DB8C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0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69273-8F15-4F52-9EC4-6FA99BF2C158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6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01F49-8F7C-4DCB-9C34-C068D4CC85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0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9C531-DCBC-483D-89EB-FC8DC723477E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6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59EFC-097D-42C9-B30E-46B2475E62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0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F4822-33BE-4023-BF97-CCC42CF3009F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8C83A-0D7F-44DB-9E17-E6EA6C25D9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0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68288"/>
            <a:ext cx="2057400" cy="61864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68288"/>
            <a:ext cx="6019800" cy="61864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589F6-CAA5-4654-A66A-A252E876AA53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FEC95-7C87-4F1C-BA4D-8D8CDAAF5A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0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B7AA0-55BB-4590-87C2-3F2668F9F056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11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A4D79-F0B0-4482-8FC4-F729C2D766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0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19569-FF62-4F35-A4B1-31AB257F88C0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11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C637B-1CC7-4372-95FF-BBACD6FA08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0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90F3A-DF9B-4094-83B9-F0613EB833B6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11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31A82-B8D6-4D52-B2EF-1B872307F3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0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2775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82775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EFF99-2AF7-4EE3-9AC0-2E5EF201E0E5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6" name="Rectangle 11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ABBD8-87DA-4559-8D68-E38B6A8F6D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31381-EDD2-4108-8EDA-B79B510EB769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1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B52E9-72BE-4AA5-816E-913A32A77C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0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95AAC-1CA5-4853-986B-841D3E6E35EF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8" name="Rectangle 11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5AFED-F327-481B-A75F-06115BBE82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0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FB6CE-83B8-4B7C-853F-38B09D1595A7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4" name="Rectangle 11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3E7A9-CCD0-498E-85A9-C85F360A40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0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5E6D9-4D96-4D9F-8B28-EB8B07C4583A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3" name="Rectangle 11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D3411-49B0-449B-A27C-C5349FBE26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0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DC8D5-F5FA-48CC-B69B-14F4F4481748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6" name="Rectangle 11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C9827-10E1-4B71-98DE-B76A15BE43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0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BA7F6-484E-44CE-867D-3729CF412C76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6" name="Rectangle 11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38C8C-DAD4-4160-8608-6E7E42A556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0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8C75A-7561-47D5-876F-0E011912B852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11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FDB55-1753-46A6-8D9B-26667DAFB0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0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68288"/>
            <a:ext cx="2057400" cy="61864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68288"/>
            <a:ext cx="6019800" cy="61864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3CE18-B16E-494A-9C1F-B734E8700047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11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05DDA-3203-41E9-8EF3-5799438F6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0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34861-385B-4095-BE0E-A7C9F3DA9873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AE261-DCB9-475D-8C56-21972DD2C5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0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B3057-9D34-4026-8686-807C2FFB2E5D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8D818-18EA-4925-9880-20A16585E2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0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78E8F-C7F5-45BF-9C28-09E3F9E7034E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D1896-81D4-4BFD-902E-D78A636AC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57900" y="274638"/>
            <a:ext cx="1866900" cy="61991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48300" cy="61991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7DCEE-DDE5-46E6-A5FB-35B36F6C315F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1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5A5E8-87AB-43D6-BAA4-428A31E462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0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2775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82775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E467E-D687-4DC6-ADBC-E6E43C2B9E12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6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65F43-8326-404C-B4A5-950F74F73C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0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4CA83-9293-495B-A6C9-F47333C6B29D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8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E7B14-59E8-4854-B3D5-FCE5CD96B4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0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E60E3-AE17-4ABE-B6A7-BF3BFFD50578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4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10932-23F8-4B7C-B9D0-C35BBE1936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0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4D54F-D7E4-44D1-A401-6487EF999E77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3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2EE66-5355-44DD-8E3F-A67948883C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0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9816C-2088-4855-81E0-CDFCB1984F46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6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A2871-1945-4DB2-BBCD-EFAA7E87BE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0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3E015-70BD-474B-9C1F-FD2D0AEE8C62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6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AFFBE-851B-4F91-A737-AC40C665E3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0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9155E-FFC7-4187-8FEA-5283C7D0B0E3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BF7F9-6259-4EBE-B2ED-6080659894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0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68288"/>
            <a:ext cx="2057400" cy="61864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68288"/>
            <a:ext cx="6019800" cy="61864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1880D-F967-4030-AF63-BE7FC213D977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B5315-DB42-4F76-8636-E38985FC41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0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0D91A-B520-4480-85E3-BD30EA581156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C80F4-A15C-4BE0-9BB0-BE0B9D45CC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0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F94E7-036D-43AA-ABEC-5C6E4D77B0AC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65832-8BC1-4CA0-9F36-0517913B74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CAD09-9596-4AF1-A5EE-1CE8523E765C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A93B7-DEB3-46BE-9764-AA97142F0F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0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4AD61-443C-4629-8C1C-E52FDBC1E93F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A7A90-D599-4F97-BBBC-BA482C31C1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0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2775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82775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9F26C-5672-4849-9415-FE2770ADB03C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6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BC20A-6484-4ABE-9BEA-4D021078C4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0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08887-CE2D-4747-869E-E0FD78EFEB0E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8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AD527-8CD0-4102-B58C-2474BD07E6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0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9FF2B-AB0D-44BD-8EA4-FE0553132476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DA22E-54CA-4FD6-BF00-E29E7E7AA1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0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E706F-A9B5-4664-9FCE-20CC6DB7BF13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3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B8412-E120-4571-911B-C85C7C5450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0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C3217-BCA8-4145-900D-A174D422FA71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6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F9F00-2357-41C8-9709-033F9C1ACB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0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7BC10-318D-485F-9E15-DCDD47362C12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6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3CCB8-9796-46EB-AFCF-29F1C856C3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0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75960-C0BB-4E47-969B-AF01157FDF6F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473BB-89DB-468E-A03A-6049DA5D65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0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68288"/>
            <a:ext cx="2057400" cy="61864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68288"/>
            <a:ext cx="6019800" cy="61864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0E007-0FFA-431E-A4C5-15FF9BCA5BC8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96EAF-057B-4E6B-A3BE-3B19EAC646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0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1BCDF-2A9B-4C7E-8AAA-52A841A34C34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4749E-0306-4300-A23F-839C25A94C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B4DA6-B0B0-4EE0-8264-AE10A3C5E1F9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C33ED-1EFB-4536-B596-21D5A2597D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0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3F3FD-0196-4C9F-BAC1-892206C2E4A0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DEEB6-1F83-42D4-A671-E14EBBB671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0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EB713-0512-4FB6-9DDC-D52ED6210FF1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61966-78C3-4CD9-9A05-C297AA70E7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0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2775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82775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458D4-5194-4D1C-B8EA-08934D039D05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6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0F2A6-EBC0-4828-B17D-9BB76EEFE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0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5A311-343D-49AE-9376-524B6EF88A86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8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ACEFF-2567-4E9C-8935-D4F20B689D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0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C1D85-5B9A-4E4E-9898-A86CB41A4446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4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D76D1-4303-4CB3-AF31-2B51817293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0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8A589-56E1-4749-B1B3-7EB56FAEB32D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3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A1C21-E5DB-4EDC-A89F-31A8628F99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0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AD8E6-34AD-4E86-95E1-EAE64CB13EFE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6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4D19B-2537-40BD-9CD2-A90C624501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0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5750F-ED23-4216-B72C-43D27146FF35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6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F8F33-31DE-4312-83E5-296179F467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0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9CD3B-9BCD-4747-8E2B-61C442D35ACC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FFF06-3AB8-41A7-BC60-D5215DE1B7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0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68288"/>
            <a:ext cx="2057400" cy="61864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68288"/>
            <a:ext cx="6019800" cy="61864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315BB-2354-4885-9AC2-F87A13C2A47E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D5455-CCE8-4E3D-A090-9814D27D2E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39BC1-F424-481F-BC58-76CFAA23623D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1D661-1B75-4FE7-A1D0-01F0595067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0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C40E2-5D23-4F58-B892-D5E003CE67BD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20E9C-0B14-451B-88D8-83EB6A9701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0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6B3D2-C2FE-4C15-A5EE-7F180525E90D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13D16-9AD4-4641-B90B-7FCD41F381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0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C18CF-9B8F-48E0-B2D5-75ED220D2788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0F36E-642A-4C5B-8396-79E8E0A3D9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0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2775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82775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5296E-823E-4D2D-B87A-B684C1CF55BB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6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EC3B-1AF1-465D-AB55-1B3D90DAA4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0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0F999-5558-4649-B498-76AD0F8AE178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8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10AEC-65C3-4E75-AF5A-83B297B167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0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C26E0-159B-4D5D-8129-F79882BF62D0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4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AC495-A0AD-4DAB-BEE2-570475CAA2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0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B1629-734C-4D5E-9220-62071D355BFE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3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E26A7-3F91-42D9-AA29-736ADCDC4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0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FFDAB-E9CB-4960-BC34-C62F390AC1A9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6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00994-439A-4168-89B7-3A40E94526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0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3DE02-774D-4331-B7F0-7F19155AE5B4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6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B12E5-CA0E-4460-8640-FD563F4CA6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0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905CE-FD6A-4FBF-8D37-AB11ADEC1C39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66F04-10B9-4C2A-820B-DB034ABB6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87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87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57DEC-E8B9-4EB8-BE62-3B74054313BA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6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E8C10-9386-43A1-B493-D2F9A9B0E5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0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68288"/>
            <a:ext cx="2057400" cy="61864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68288"/>
            <a:ext cx="6019800" cy="61864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47985-4934-40E0-95AA-2216D4928075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ACD15-52D3-48FE-B178-1F0DC5F2DF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0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64521-CAFC-4967-B1F6-D2908B6CC2C4}" type="datetime1">
              <a:rPr lang="en-US"/>
              <a:pPr>
                <a:defRPr/>
              </a:pPr>
              <a:t>1/4/2018</a:t>
            </a:fld>
            <a:endParaRPr lang="en-US" sz="900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1A954-9205-4CDE-BE45-B0BE09CEC8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0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3706A-97D2-433A-87BD-FDAD152FA51A}" type="datetime1">
              <a:rPr lang="en-US"/>
              <a:pPr>
                <a:defRPr/>
              </a:pPr>
              <a:t>1/4/2018</a:t>
            </a:fld>
            <a:endParaRPr lang="en-US" sz="900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BBE28-BA2A-460D-9001-DC1720C962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0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F1FE4-09D2-4719-9D41-20C20FEA4F25}" type="datetime1">
              <a:rPr lang="en-US"/>
              <a:pPr>
                <a:defRPr/>
              </a:pPr>
              <a:t>1/4/2018</a:t>
            </a:fld>
            <a:endParaRPr lang="en-US" sz="900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C6BD2-CF87-43B9-BB75-22B8BD955F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0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2775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82775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9F1FD-A923-4979-8386-BAB7C7ECC765}" type="datetime1">
              <a:rPr lang="en-US"/>
              <a:pPr>
                <a:defRPr/>
              </a:pPr>
              <a:t>1/4/2018</a:t>
            </a:fld>
            <a:endParaRPr lang="en-US" sz="900"/>
          </a:p>
        </p:txBody>
      </p:sp>
      <p:sp>
        <p:nvSpPr>
          <p:cNvPr id="6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F174E-895A-4162-B90B-31426F69E6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0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99E27-0022-46EA-B240-A696A52CC126}" type="datetime1">
              <a:rPr lang="en-US"/>
              <a:pPr>
                <a:defRPr/>
              </a:pPr>
              <a:t>1/4/2018</a:t>
            </a:fld>
            <a:endParaRPr lang="en-US" sz="900"/>
          </a:p>
        </p:txBody>
      </p:sp>
      <p:sp>
        <p:nvSpPr>
          <p:cNvPr id="8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FAF20-158B-45C8-B4E2-180A9EE809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0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E62B0-49C6-4F45-9EF7-B64B326FA114}" type="datetime1">
              <a:rPr lang="en-US"/>
              <a:pPr>
                <a:defRPr/>
              </a:pPr>
              <a:t>1/4/2018</a:t>
            </a:fld>
            <a:endParaRPr lang="en-US" sz="90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D39F3-C169-4892-98E4-BF42538369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0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727D1-1C9D-44BD-A27D-714D57B19BAE}" type="datetime1">
              <a:rPr lang="en-US"/>
              <a:pPr>
                <a:defRPr/>
              </a:pPr>
              <a:t>1/4/2018</a:t>
            </a:fld>
            <a:endParaRPr lang="en-US" sz="900"/>
          </a:p>
        </p:txBody>
      </p:sp>
      <p:sp>
        <p:nvSpPr>
          <p:cNvPr id="3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B7051-B61D-49E2-AEAE-82D1A3AE58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0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77079-7C98-4C92-93AF-5CBABFC2B331}" type="datetime1">
              <a:rPr lang="en-US"/>
              <a:pPr>
                <a:defRPr/>
              </a:pPr>
              <a:t>1/4/2018</a:t>
            </a:fld>
            <a:endParaRPr lang="en-US" sz="900"/>
          </a:p>
        </p:txBody>
      </p:sp>
      <p:sp>
        <p:nvSpPr>
          <p:cNvPr id="6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94F39-A3A5-4B3A-97D4-B0A0FEF5CC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0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82F7A-2E80-469F-B4C1-034668428E66}" type="datetime1">
              <a:rPr lang="en-US"/>
              <a:pPr>
                <a:defRPr/>
              </a:pPr>
              <a:t>1/4/2018</a:t>
            </a:fld>
            <a:endParaRPr lang="en-US" sz="900"/>
          </a:p>
        </p:txBody>
      </p:sp>
      <p:sp>
        <p:nvSpPr>
          <p:cNvPr id="6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3BEA6-2E93-4D00-9945-AFF8F4C16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046B1-814E-4F57-83B4-12387C4027BD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1C082-CAE3-449B-87D8-B2260AC09F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6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0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8CC56-91FE-473C-8633-1E75AACBF3EA}" type="datetime1">
              <a:rPr lang="en-US"/>
              <a:pPr>
                <a:defRPr/>
              </a:pPr>
              <a:t>1/4/2018</a:t>
            </a:fld>
            <a:endParaRPr lang="en-US" sz="900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E71F6-3DF9-4327-AA12-7C8B8AC549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0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68288"/>
            <a:ext cx="2057400" cy="61864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68288"/>
            <a:ext cx="6019800" cy="61864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42C9F-FE09-46B3-B833-E8EEED7B524B}" type="datetime1">
              <a:rPr lang="en-US"/>
              <a:pPr>
                <a:defRPr/>
              </a:pPr>
              <a:t>1/4/2018</a:t>
            </a:fld>
            <a:endParaRPr lang="en-US" sz="900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6EE9C-F40B-4745-BAEA-C80738D88F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0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57A2B-C5EB-46B5-A08C-64CCF55D6284}" type="datetime1">
              <a:rPr lang="en-US"/>
              <a:pPr>
                <a:defRPr/>
              </a:pPr>
              <a:t>1/4/2018</a:t>
            </a:fld>
            <a:endParaRPr lang="en-US" sz="900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CD7C6-CA7F-4F6B-AFF1-EF3B06D7C7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0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C58F2-76DD-4701-8759-7143C8D6B4E7}" type="datetime1">
              <a:rPr lang="en-US"/>
              <a:pPr>
                <a:defRPr/>
              </a:pPr>
              <a:t>1/4/2018</a:t>
            </a:fld>
            <a:endParaRPr lang="en-US" sz="900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5F0F5-48C1-40E0-843A-A310273428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0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E6325-12AC-415E-ABBD-06A6BCF4E62A}" type="datetime1">
              <a:rPr lang="en-US"/>
              <a:pPr>
                <a:defRPr/>
              </a:pPr>
              <a:t>1/4/2018</a:t>
            </a:fld>
            <a:endParaRPr lang="en-US" sz="900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F1D40-E29F-433A-87CB-C5E09DBB4D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0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2775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82775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701B9-707E-422C-8998-5006EC4879E9}" type="datetime1">
              <a:rPr lang="en-US"/>
              <a:pPr>
                <a:defRPr/>
              </a:pPr>
              <a:t>1/4/2018</a:t>
            </a:fld>
            <a:endParaRPr lang="en-US" sz="900"/>
          </a:p>
        </p:txBody>
      </p:sp>
      <p:sp>
        <p:nvSpPr>
          <p:cNvPr id="6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DC6B8-B46B-449F-919B-32368FE69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0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A1AF7-2313-4014-80AD-494CC1598DE3}" type="datetime1">
              <a:rPr lang="en-US"/>
              <a:pPr>
                <a:defRPr/>
              </a:pPr>
              <a:t>1/4/2018</a:t>
            </a:fld>
            <a:endParaRPr lang="en-US" sz="900"/>
          </a:p>
        </p:txBody>
      </p:sp>
      <p:sp>
        <p:nvSpPr>
          <p:cNvPr id="8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40878-ABA7-4C2D-A1D0-D2499EAB74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0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41EC8-DF59-4CB2-9D2C-F52C1F8C0BCB}" type="datetime1">
              <a:rPr lang="en-US"/>
              <a:pPr>
                <a:defRPr/>
              </a:pPr>
              <a:t>1/4/2018</a:t>
            </a:fld>
            <a:endParaRPr lang="en-US" sz="90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EAEDD-1821-40DC-9F4B-AF9D2B9CF0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0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A0A68-B817-445B-BF99-AA8A2BFFDD63}" type="datetime1">
              <a:rPr lang="en-US"/>
              <a:pPr>
                <a:defRPr/>
              </a:pPr>
              <a:t>1/4/2018</a:t>
            </a:fld>
            <a:endParaRPr lang="en-US" sz="900"/>
          </a:p>
        </p:txBody>
      </p:sp>
      <p:sp>
        <p:nvSpPr>
          <p:cNvPr id="3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B3B05-4DDF-4A4D-9667-679868C7CE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0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A82D2-F033-49A6-B1D9-D80CFF0959AF}" type="datetime1">
              <a:rPr lang="en-US"/>
              <a:pPr>
                <a:defRPr/>
              </a:pPr>
              <a:t>1/4/2018</a:t>
            </a:fld>
            <a:endParaRPr lang="en-US" sz="900"/>
          </a:p>
        </p:txBody>
      </p:sp>
      <p:sp>
        <p:nvSpPr>
          <p:cNvPr id="6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98163-D39C-4198-A984-A273E9807C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5496C-1F00-41C0-A1B5-30B5877A93B9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4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BB6C8-C057-444E-9334-899FBABDCB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0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443E1-A769-45B0-A002-34E81751D95A}" type="datetime1">
              <a:rPr lang="en-US"/>
              <a:pPr>
                <a:defRPr/>
              </a:pPr>
              <a:t>1/4/2018</a:t>
            </a:fld>
            <a:endParaRPr lang="en-US" sz="900"/>
          </a:p>
        </p:txBody>
      </p:sp>
      <p:sp>
        <p:nvSpPr>
          <p:cNvPr id="6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B6F05-6DFE-4120-9E08-58CA18FF7D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0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20BB0-5C60-4068-B330-8292EB150252}" type="datetime1">
              <a:rPr lang="en-US"/>
              <a:pPr>
                <a:defRPr/>
              </a:pPr>
              <a:t>1/4/2018</a:t>
            </a:fld>
            <a:endParaRPr lang="en-US" sz="900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B77B0-232B-4CBC-95B2-86E39DE512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0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68288"/>
            <a:ext cx="2057400" cy="61864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68288"/>
            <a:ext cx="6019800" cy="61864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F131B-AE87-41D2-B48C-53086D84A5BA}" type="datetime1">
              <a:rPr lang="en-US"/>
              <a:pPr>
                <a:defRPr/>
              </a:pPr>
              <a:t>1/4/2018</a:t>
            </a:fld>
            <a:endParaRPr lang="en-US" sz="900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EDD0E-4F04-46C0-BD72-52DA17FC2B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08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68288"/>
            <a:ext cx="8229600" cy="61864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677BA-8211-4AC4-AF82-54CE99986BC1}" type="datetime1">
              <a:rPr lang="en-US"/>
              <a:pPr>
                <a:defRPr/>
              </a:pPr>
              <a:t>1/4/2018</a:t>
            </a:fld>
            <a:endParaRPr lang="en-US" sz="90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FF87E-2902-4756-BA4A-04DB7DA240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08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82775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882775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244975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244975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8510C-91CF-4EE0-A85F-B8C59D13B7E1}" type="datetime1">
              <a:rPr lang="en-US"/>
              <a:pPr>
                <a:defRPr/>
              </a:pPr>
              <a:t>1/4/2018</a:t>
            </a:fld>
            <a:endParaRPr lang="en-US" sz="900"/>
          </a:p>
        </p:txBody>
      </p:sp>
      <p:sp>
        <p:nvSpPr>
          <p:cNvPr id="8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BCD15-40A4-4082-B704-188FF7AEC1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08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2775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882775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244975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88CFC-8570-4DA7-BB4D-7E95A6569B04}" type="datetime1">
              <a:rPr lang="en-US"/>
              <a:pPr>
                <a:defRPr/>
              </a:pPr>
              <a:t>1/4/2018</a:t>
            </a:fld>
            <a:endParaRPr lang="en-US" sz="900"/>
          </a:p>
        </p:txBody>
      </p:sp>
      <p:sp>
        <p:nvSpPr>
          <p:cNvPr id="7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DFA99-3DF9-4B62-ABDA-B12F0B2833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0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7A142-C3FC-469A-B30A-BAF2314739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0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9DBDD-1D43-4FD1-8602-286E1B34C9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0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71272-5106-4E9F-B4BB-7DFC1EEFE8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0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9AC6DB-82EC-45C0-9721-35F19117F1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710EA-D934-4C51-BE4A-DC9507C99762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3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72D5F-8964-48E6-9329-39DF643F78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6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0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AD6F3-DF4E-42F5-AC03-CFF53E7E3C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0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BB588-16EC-4490-A8C9-3542905C94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0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3B509-998C-4BEF-B538-004B9B9CB1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0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F98A3-2B23-44B2-A0E7-EEFD59AE10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0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BC12D-B739-4EDC-BA24-7331E59282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0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1FF8E-B830-4995-9C93-F754FE235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0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F2267-A425-457C-8C3B-B067923BC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0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B99AE-514C-48A1-B928-B856B53663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0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6D78B-824F-4336-B4FA-87BB40CCCA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0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9E0D3-02ED-4E9A-9128-6A93D66B3C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7400" cy="5619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9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068D1-1238-465A-908A-8156ED2FF9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5750B-6FC9-44C5-BC44-9969CDEB06DA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6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EF7CE-B797-4B71-91F0-4764373326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719767-91A2-4F64-8F24-7072406411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9B4EC7-2602-4F0F-A9DD-93FFA1070E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7A9A3-1B1A-4023-BE52-D7CFB9C0B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34D58-8323-4B60-B24E-CD3BA09AB5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2AE353-E4D5-4444-A9CB-8AFB5A5A1C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F454E-B34A-4FD9-8257-95D2457A8E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DC65F-0337-4CE1-B74B-6D5EF17023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54FC9-C938-4B57-9F94-6D04534DE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3F9F8-FFE4-4721-94C0-27245A4CA4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6B7280-FD97-4E05-8B94-D13E2B79F7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A7FE8-B4DD-4C33-8EFA-607E7E9F0EF4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6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4B9E2-CE02-4869-AF24-BD374E1DEA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8CBCB-D783-40CF-B9A5-383DF54BF3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4C7EA-9246-41FB-9CF1-92F2E5F014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BEB245-D112-4CD4-85D7-B37BD73A6D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257B91-76A5-479F-A558-CA97DFAC9B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4F6CF-4212-4819-8A82-B566023381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2F945-6FFF-4F39-B6EF-A277C54B16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83424-2F65-4607-ADFB-0F0297D80F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03C59-3798-4149-97EB-CBEE27B0F0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5FCA4-3EA8-40D8-80DF-A0D4F02F8E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B741D-CC49-47BC-A3FA-A57FEA5AC4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04D3B-B2D7-4C3B-A926-7E33B0442D5F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C492F-9FE8-4263-B5FB-092B5DD033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025B9-DA7B-46EA-9BF1-3E88D778F6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1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48819-C8BE-4EB3-AE77-63124C8FED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62888-518E-4737-861B-A4D7897882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CC9E0-13FB-4895-92CC-BF6E66EEC8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D7D774-E03E-402E-9B72-83C618995B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BD3B87-0DBF-41BF-8773-1B6E44A260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7B91A-2304-4BBE-A8E0-7AD3479B80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1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ED4C3-B40F-48E2-97C3-3596DA1D5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A6E02-5BED-4920-9D60-E30B960739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425C1-3D75-4895-80F1-E6D8785A3D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57900" y="274638"/>
            <a:ext cx="1866900" cy="61991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48300" cy="61991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DF5C3-7A05-4BC3-ADBB-D6C96E459BD3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4EDF5-FA42-4AB0-A819-18E17A08B2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13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FE9A90-8FEA-48EC-B675-8089B95926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7AE1E-6164-4FC6-ADA9-334D96D316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1A00D-533E-4924-B9A1-CBEE0BD679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1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448117-C347-4007-88F9-66D85C1542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34D27-94ED-4379-854C-EC9A949DE0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491E8-84CE-4DF6-B0D2-5570C1872F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B59F0-9F3F-47EE-B9CE-532D6811D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54A36-B10B-453C-9326-4D01997FA0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D22EB-1658-41F7-9743-05BC5F8ACA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1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F4DDA-185F-49BC-B56E-0112C892A9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ADA4C-BD75-4938-A7C6-E3BCD118F962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1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AAF4A-8D7E-4C46-A5DE-D862FFFA30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B39320-E3F9-4B0F-B51F-87CBDF126D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52F399-5241-43BA-A05C-5FE26AC064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88335-3480-408A-879A-F107FDFE34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62004-A94F-442D-A937-B2561FEB8E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D3C3E-BD3B-4DDB-A553-CBCB70EBD3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1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24DB4A-E9CE-4A54-844A-792A3BC7FC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DEFA4-6E28-4798-A507-A6CF41DBB3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7F7F5-A0EC-4891-991C-856D2AED1D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1776F-E38F-40E8-9142-205A14C7F7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3061A-B8A8-421F-B275-0A2C778772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978A8-62F0-41C6-B119-0A4FA32C5439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1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6CC4A-1C77-4938-A224-85B2E6D44E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136AD-F8AA-4E0B-BDD1-C581C91D37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1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2D087-65B4-4B21-A859-0934B9B2FF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3F963-6763-4A64-9DD5-6F982DB19F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90C63-D55C-4165-97F8-EF0A9CCAB4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28907-C822-4155-8565-65E9580E0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90D96-B8B9-40E1-9F57-4D9BEAA28A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1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48CAE-430B-4C8D-B3AD-85B3FD4752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86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35163"/>
            <a:ext cx="40386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EEBAB-B74F-4364-B6E9-AD7D11D6D7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1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D42F7-E1E6-4116-8120-D734EEE5BE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1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9D2AE-52A4-47B5-B1B1-F53E0FF04A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15A7C-3A0C-44DE-8E8E-1DD2ED9DF0AB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1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C34DB-E0E1-4301-B9D2-6F29B5FB4D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1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1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4E34D-D1A3-4901-997B-68B0169AC3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4927F-ACE6-4C09-8BF5-8096668767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1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37FAA-70C8-4F62-93E5-2819D1F4EC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78391-CC7A-4343-9B3C-1AAFAD3B53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7400" cy="5619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9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23B2F-0DB0-4461-BB73-6C9F01155B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AD316-3486-4541-B1AA-BEB8C0E329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C2FBE-21CC-4311-A760-61699D56C9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1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79486-4BCA-4F71-A729-EA86B54905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1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86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35163"/>
            <a:ext cx="40386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DF9FA-5195-4031-939A-F69D7A11ED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A7092-3D94-47F4-BF37-8CCC6BE1A1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87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87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62C04-7642-4A0D-8BA1-6BB02742A784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6" name="Rectangle 1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39801-72F4-40B9-A8B5-D3BE89A3DA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1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5973C-79A4-4BAD-B62A-27D9FC0A59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1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24953-A639-42BE-BADD-F115DA39FD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E8541-E8AC-4AEE-9056-8039F0C10A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1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458D7-AF85-4148-BA49-F96B66EF6B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1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6693C-96D4-4E7D-878F-CCEDE6227A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7400" cy="5619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9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5536A-F90E-4BFA-A2D5-EA5E18ED35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1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962EF-742D-48B2-A8EF-901658B8CC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37173-8EC8-4953-B37A-38E9CBCAD4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1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75F5F-8FAF-4E37-9998-C3D9746E94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1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86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35163"/>
            <a:ext cx="40386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89784-F9F9-4B68-BFFA-59C9918546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861C7-9265-47D4-B9F0-DAB1F0858C93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8" name="Rectangle 1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160D0-371C-40E5-A25C-42444F843B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1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34D24-293F-41B6-BE2E-248FA8DB06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1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1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E6243-9848-4871-9955-6D6F662C11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1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1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037BA-D7DD-4571-8F6A-E16CF24D78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2C710-6800-4BC1-94FB-7DA683D79A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1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1B4FF-BF02-4251-B27A-63FCAD8BE1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1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511ED-593B-4ECF-A86A-48634D28F9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7400" cy="5619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9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5C96C-C358-48FB-99E8-B9398B0846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1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07412-E66A-49DB-B233-B881681E5E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E12FD-08BB-4FAB-9E46-5AC16100B9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1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F6943-2832-484A-9F4B-5B7F494235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294D0-8027-4B23-8B64-BF0F9F43AA1D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4" name="Rectangle 1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CA72C-2F51-456A-9B82-1C28EED042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86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35163"/>
            <a:ext cx="40386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8B58B-B67B-42E0-ADDB-E9C58D1D11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214AA-5F06-491F-BED3-C40675864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3A83B-7430-4483-AB0A-A4D166FDFB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1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5DAB5-A8D6-4A9D-97F8-F382DAD73D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1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3D9F8-5151-4D71-8473-930838EFAF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1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8EF53-D40F-45A0-B978-5CB7B8F7CC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1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B4D83-7B26-49CA-83D2-A6DF404F08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7400" cy="5619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9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6C303-73DF-4A13-9311-9C2780696D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1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91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1891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7CC98-4D05-407A-B8B3-C9A6F77FA9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F1415-12BD-4656-8124-CA77DF2256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B2B6B-EA3A-43FE-8328-79D811012E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AF7C2-9AE8-4DC2-83B4-4C57AE24C3E5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3" name="Rectangle 1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5FDE3-05F1-4DE9-9AF0-71107B80ED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2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A5903-71A7-429E-8815-FA80796FAF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2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059E5-4443-4F30-A880-B116945F5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EA2C2-905A-4A55-86BA-E3B0559451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2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31AB3-07D9-4CDB-9DF9-FD74714EE0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2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3E8AB-6DE8-40BB-8279-771DF223DD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2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8E102-F72E-4EED-B1C0-DFBF789702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2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32880-CD13-4E3B-AAB9-011DF2FD51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2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C36BF7-63E7-4C03-8C83-B5DB3656AA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E97FF-D350-4549-9292-B83AEFAB77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2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0" hangingPunct="0"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7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8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3DE9E52-A17E-410F-A2B9-4A9EC09B0DA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r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A3041-9C6F-4074-BF0A-CAABA3B6EFDE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6" name="Rectangle 1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E43B3-F339-4984-8021-D5F6012012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FED59-232D-4ED4-BF45-5C9E7C5F04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2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09D565B-D0AB-42EF-A3A4-E028215126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r"/>
  </p:transition>
</p:sldLayout>
</file>

<file path=ppt/slideLayouts/slideLayout12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77586-F82E-42CC-BCE2-C50C152167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6EC80-6D42-4DEC-AEAC-FDB6347BF3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2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50775-7B05-4785-B413-BA9C8E5611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2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51958-32BC-46BB-B63E-EFC71FDBD9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2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5974B-E8CA-4CB7-8D94-176C121E79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2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16AD703-910C-4DB8-BBF9-04923019DF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r"/>
  </p:transition>
</p:sldLayout>
</file>

<file path=ppt/slideLayouts/slideLayout12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8D70A-5D3A-4F1D-8D12-8F111B4DD2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61ECBDC3-FDDA-45A4-842F-EAF4581B4E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4797B-62F6-43DB-8350-4554ED717164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6" name="Rectangle 1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21689-7F0D-4965-A704-BB9F8E2211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069D6-DB9A-41FA-9275-566F502607C4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1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297D7-0CE9-468C-A641-30CC50F73D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57900" y="274638"/>
            <a:ext cx="1866900" cy="61991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48300" cy="61991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E419F-7962-428C-98B5-43971F6B4781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1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319FD-5FF1-4A31-97C3-E89B13DA2C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1876C-B680-4780-8E26-C9C06C881EF0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190C7-6504-40EA-B44B-34699D0722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7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8C571-E967-43D9-A835-70302838FF9E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E3F42-5FD2-4932-BB6A-164F81D964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7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DE171-AE83-4CDE-8FFC-A3170D56D315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3FED6-4EAC-4098-8F9E-7A131700A0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7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87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87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73ABD-B810-4F78-AC0B-CD7B26264801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6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B1DC5-D2E9-4683-B649-236C73F86C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7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1307A-36F0-4A1F-9A3F-E9735240A9DE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8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B0983-48E1-4A93-9D9E-516F91CD22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7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20E42-22F3-45E4-A4A3-B15E9188E8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3F44B-85AF-458E-BFAB-FEAC49DF7085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4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EB7E3-3F80-44C7-854F-BFDB245DC2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7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8A562-8A8C-4C3A-AF03-CA652767DA41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3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145E1-0B7C-48B3-B1E6-15299C1AC8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7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56B37-A826-4F83-A4BB-53747BDC4068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6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03305-ADF1-478A-A7A1-A545D0E7B6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7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8D2E2-F983-4AE2-AEA6-60D87DFE5F07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6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94B46-AF72-438D-BA81-DC1F5DED7E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7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ADFA1-E6C0-452C-B2D5-091D0570B5EF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8FCCE-A142-4005-A9FB-8C43B54018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7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57900" y="274638"/>
            <a:ext cx="1866900" cy="61991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48300" cy="61991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55188-8699-4D27-AD0A-8CED4B1ED23D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42730-AFA1-4254-8A7A-00A070F429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7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B9D46-1F42-4752-99B1-7D621338C22B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7FCF4-183E-42B1-BED6-7AD602B944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7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BCC20-89C3-4BFD-9440-78321DD4D89D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492F5-61D9-499E-A02E-C86ECE5F06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7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4E8AA-4B55-4391-BA1D-D0623FA469DD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A449D-FB22-42A6-9966-BF06D839D6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7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87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87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A8D18-E3C0-415E-B1D2-638C1F8AFCDA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6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46B79-A6CE-40A5-86DE-285ECC2042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7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F72B7-31A0-4085-ACE5-840414AAC7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49A9C-6D28-447D-BE7E-B25B9D71996C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8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51C91-AAF3-4374-B829-282750AE9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7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F3298-7DFF-488A-AA71-8EBA73572976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4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1EA9E-EFB6-4714-92A0-B39167A39F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7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7A49B-30A9-41DD-A1E6-0CCBDE18EFAC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3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8E17C-ADB1-4E86-872F-F826541259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7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36198-921B-4A5C-84D5-4ED3368A6D8E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6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D9F48-9744-4097-A20E-6B525E270B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7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47A99-1A10-4847-A335-26417CE20E46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6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A1396-5E94-4A77-9061-65C4542CD3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7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56209-9034-49F0-9D49-94307F3DBC2F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14312-65BC-4E6B-97E2-C8A669E56A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7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57900" y="274638"/>
            <a:ext cx="1866900" cy="61991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48300" cy="61991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548F8-3F58-49C1-9D5C-A37131FAC5E4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A35E0-9415-4BD8-A022-1312B16A75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7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530C1-D02D-4327-BFD3-BDD7679A76DA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E2694-7DCC-4721-813B-D1A3104138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530C1-D02D-4327-BFD3-BDD7679A76DA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3A670-DBAD-4CBA-81C4-6A73B30E03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530C1-D02D-4327-BFD3-BDD7679A76DA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B8642-0CAE-4AC7-BCA5-EC5D1236A6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86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35163"/>
            <a:ext cx="40386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55842-F368-4B02-82CB-DBCEF377F0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86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35163"/>
            <a:ext cx="40386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530C1-D02D-4327-BFD3-BDD7679A76DA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6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DF13D-2261-4F1B-8033-A1EB141CE9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530C1-D02D-4327-BFD3-BDD7679A76DA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8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DC304-816A-4D1B-BEF7-6E469FA4D5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530C1-D02D-4327-BFD3-BDD7679A76DA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4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5C0AB-A7F0-43E8-A6B7-B766F030C8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530C1-D02D-4327-BFD3-BDD7679A76DA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3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05D2E-2B7A-4597-AD24-5A292C0074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530C1-D02D-4327-BFD3-BDD7679A76DA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6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C32EC-107E-43E1-99C8-A4CC90CF5C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530C1-D02D-4327-BFD3-BDD7679A76DA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6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D2827-50D0-40C5-AC91-02E2AA9AE3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530C1-D02D-4327-BFD3-BDD7679A76DA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FE265-26EC-4FB2-B28E-9D6ED4F7F4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7400" cy="5619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9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530C1-D02D-4327-BFD3-BDD7679A76DA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E303C-3F4E-4D34-B420-0352518E33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A586F-6EBF-42FF-BFB9-E894B22DC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D2F9F-2583-4B30-ABE6-BFC7768D5D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1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274AD-4A95-46A5-A0BB-7E07616AA1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D10EC-F5A9-40F8-BACE-3A7DA1301D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86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35163"/>
            <a:ext cx="40386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5B167-D32E-45FE-8D0B-A72EE4C83E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1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017CC-C683-4CE0-AE98-77FCC833EF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1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A0205-57F6-4F3C-B5B0-FCE5371C23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1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3F593-C584-42B0-AA4E-B14E3CFB87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EBD1C-823D-4DB4-9DB9-7D9E45422F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CF705-A253-44FB-8332-CC61E0A92D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DB282-17F4-484C-ACEC-82DCFED29A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7400" cy="5619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9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0BF9F-3229-4474-8EEF-9F4CFC9615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4BC7C-7958-420D-9F8E-4E4308F5AEF3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6DD80-0D7D-4E73-B20C-7D19C1DB83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1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EEC97-9263-4780-B4C6-25B1C1AB31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4BC7C-7958-420D-9F8E-4E4308F5AEF3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7B3BE-24C1-4934-B075-DA2D4FD73A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4BC7C-7958-420D-9F8E-4E4308F5AEF3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A7051-C6C1-4EF9-BF20-C13A99BDB9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86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35163"/>
            <a:ext cx="40386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4BC7C-7958-420D-9F8E-4E4308F5AEF3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6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31F25-999A-4D0D-B719-30FA1ABA03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4BC7C-7958-420D-9F8E-4E4308F5AEF3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8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179CD-67E8-4183-8A68-A63B9B1B54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4BC7C-7958-420D-9F8E-4E4308F5AEF3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4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9D654-758F-4C7E-AD6A-0EA7EBEFAE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4BC7C-7958-420D-9F8E-4E4308F5AEF3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3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A1036-5EEE-4D65-944B-2EA3F2A586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4BC7C-7958-420D-9F8E-4E4308F5AEF3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6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0B943-B053-4705-B2C9-17F9E23811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4BC7C-7958-420D-9F8E-4E4308F5AEF3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6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57F81-95FC-46B2-8B2D-95F2322A1C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4BC7C-7958-420D-9F8E-4E4308F5AEF3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A8D5F-635F-4D3A-A6C2-63851D3CFC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7400" cy="5619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9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4BC7C-7958-420D-9F8E-4E4308F5AEF3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0FE82-DF76-479C-897F-2FA966EBCF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1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14FE2-E097-4353-AF75-8F7DE333EF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18B91-6C28-4BE9-94E9-DE1366395CF4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2D29D-B762-431E-93A9-4CF0872B9F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18B91-6C28-4BE9-94E9-DE1366395CF4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B0F3A-A6D9-4FFD-B9D1-DA77160547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18B91-6C28-4BE9-94E9-DE1366395CF4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4705F-BBA6-4A2B-B700-43451E9768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86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35163"/>
            <a:ext cx="40386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18B91-6C28-4BE9-94E9-DE1366395CF4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6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5F66D-AB4E-456D-8BD4-BB6A4F2CA1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18B91-6C28-4BE9-94E9-DE1366395CF4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8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0A8CE-8EF7-4AE3-AAA7-BF884EDCA9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18B91-6C28-4BE9-94E9-DE1366395CF4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4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3D154-6D0F-4B18-A48A-E2C3184777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18B91-6C28-4BE9-94E9-DE1366395CF4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3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A8992-2D7A-454A-9D99-536D803AF5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18B91-6C28-4BE9-94E9-DE1366395CF4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6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5D87A-273C-4AED-AC87-144E61DC7F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18B91-6C28-4BE9-94E9-DE1366395CF4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6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579EC-3B6E-4CC3-9379-D6DDE5A714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18B91-6C28-4BE9-94E9-DE1366395CF4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A91A3-0E8C-424B-AC80-A2208B4E6D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7EF99-B93A-47D3-9710-6C0B286663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7400" cy="5619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9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18B91-6C28-4BE9-94E9-DE1366395CF4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A0D3B-03EF-4E73-A67E-60EE421AA1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B1D82-AD74-46B2-8C5F-2BAEDD2469CD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E4CA5-FC90-4462-83A8-CEB2D4DA79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B1D82-AD74-46B2-8C5F-2BAEDD2469CD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289F7-F345-412E-A5BF-94E0C4A25D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B1D82-AD74-46B2-8C5F-2BAEDD2469CD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CF94B-9D40-4141-998F-EEF7C79D59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86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35163"/>
            <a:ext cx="40386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B1D82-AD74-46B2-8C5F-2BAEDD2469CD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6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B7776-9BE0-46EF-90EA-2C81536399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B1D82-AD74-46B2-8C5F-2BAEDD2469CD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8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1978B-72E8-4640-9AAE-B402A0BFBA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B1D82-AD74-46B2-8C5F-2BAEDD2469CD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4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D2410-E327-40A5-A554-7DCE90BE6D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B1D82-AD74-46B2-8C5F-2BAEDD2469CD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3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A3428-BA60-4B5D-AB0F-C957B7578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B1D82-AD74-46B2-8C5F-2BAEDD2469CD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6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1D1EC-711E-4606-8201-E0A041CE3E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B1D82-AD74-46B2-8C5F-2BAEDD2469CD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6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3CD1E-B85A-4553-9898-F0E85A490A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2EED1-252F-4596-AA60-265C1687D2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CFB67-E3D6-4132-86B7-5D7BAA54F8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B1D82-AD74-46B2-8C5F-2BAEDD2469CD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2DAA5-EFBF-4CCC-A850-DE15ABEA6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7400" cy="5619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9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B1D82-AD74-46B2-8C5F-2BAEDD2469CD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C95E3-02E2-4B1E-9056-78A78860B5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8E24F-889C-4DAF-B788-6BCA892AAD8F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DAFF0-E333-480E-89CB-63722F25AF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8E24F-889C-4DAF-B788-6BCA892AAD8F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FDBA9-DC7F-410F-B774-6D525A15DA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8E24F-889C-4DAF-B788-6BCA892AAD8F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4CBF3-F1CC-48FA-8145-D967BB9658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86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35163"/>
            <a:ext cx="40386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8E24F-889C-4DAF-B788-6BCA892AAD8F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6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BD5AC-F38B-4380-A77E-6ACBB592F2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8E24F-889C-4DAF-B788-6BCA892AAD8F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8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09EEB-37BE-46AA-AAD3-5F73AA911F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8E24F-889C-4DAF-B788-6BCA892AAD8F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4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F47B7-80B2-4B65-8385-4C70283608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8E24F-889C-4DAF-B788-6BCA892AAD8F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3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763CD-B8D8-4615-93D2-0AF69BB6C1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8E24F-889C-4DAF-B788-6BCA892AAD8F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6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8E87F-EE81-4821-8FA6-FC20A069BD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98912-909E-450F-A280-6F7ACCF926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8E24F-889C-4DAF-B788-6BCA892AAD8F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6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052F6-9101-4A2D-B96D-92F8593CC4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8E24F-889C-4DAF-B788-6BCA892AAD8F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358CE-EB42-4DD1-A762-AD5DDBB50D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7400" cy="5619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9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8E24F-889C-4DAF-B788-6BCA892AAD8F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FD45B-9245-4E62-ACC1-B4421C9877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8B01C-65EA-43F1-BF10-2BA33D9ACB43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F2898-A577-44EA-9274-6BDF9ABEF8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8B01C-65EA-43F1-BF10-2BA33D9ACB43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250AD-9E5D-4A68-8742-72E2F8C4B3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8B01C-65EA-43F1-BF10-2BA33D9ACB43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9F12B-44A3-41F7-AB8C-9A50CC1B2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86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35163"/>
            <a:ext cx="40386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8B01C-65EA-43F1-BF10-2BA33D9ACB43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6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49349-07DE-4AD9-B9D9-9291F9711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8B01C-65EA-43F1-BF10-2BA33D9ACB43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8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CB22D-0DDD-4D68-AA01-CB93CD282B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8B01C-65EA-43F1-BF10-2BA33D9ACB43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4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C98BB-611D-4DB6-9500-3EBEAF582E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8B01C-65EA-43F1-BF10-2BA33D9ACB43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3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29734-2D65-4892-B8EF-CB5D194C87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7400" cy="5619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9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44F39-FD4D-4F44-A708-E56B126469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8B01C-65EA-43F1-BF10-2BA33D9ACB43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6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53031-A8C2-4E95-BAB7-367D783259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8B01C-65EA-43F1-BF10-2BA33D9ACB43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6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A3895-FC21-4B6D-82B3-523F7798A5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8B01C-65EA-43F1-BF10-2BA33D9ACB43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F44AE-B7D2-4071-81B7-D8E1BBF2E7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7400" cy="5619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9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8B01C-65EA-43F1-BF10-2BA33D9ACB43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240BB-6313-46BD-8680-5AC9FA249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6EDD9-DCDA-4393-9DA7-184C4D0325FD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C0FC9-B08F-4687-A7F2-9219A0D4A6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6EDD9-DCDA-4393-9DA7-184C4D0325FD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D24DC-A0F4-4A23-B9AA-3DA559BA16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6EDD9-DCDA-4393-9DA7-184C4D0325FD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653D6-966E-4ACC-9384-E605A7DAEA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86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35163"/>
            <a:ext cx="40386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6EDD9-DCDA-4393-9DA7-184C4D0325FD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6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EE958-FF75-4047-A13F-5ECA904D65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6EDD9-DCDA-4393-9DA7-184C4D0325FD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8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6F00E-CCB7-417A-90EE-1BA3BA1404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6EDD9-DCDA-4393-9DA7-184C4D0325FD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4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890BB-F5FA-42E7-93EE-A7ECB4815C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470FE-8732-416A-A6E8-722AC3C236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6EDD9-DCDA-4393-9DA7-184C4D0325FD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3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544D7-573F-4BF8-9FBC-48892A0D31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6EDD9-DCDA-4393-9DA7-184C4D0325FD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6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87EBB-7B0F-4254-A2B5-85A136831C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6EDD9-DCDA-4393-9DA7-184C4D0325FD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6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E8A70-849B-4342-9DCA-21E1313E6F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6EDD9-DCDA-4393-9DA7-184C4D0325FD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7A2C6-D5FD-4A74-B570-79B4843794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7400" cy="5619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9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6EDD9-DCDA-4393-9DA7-184C4D0325FD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CFB3B-F48B-4268-AE24-D8743E952A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FFEE8-A283-4DD5-9302-07D2F1C73619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B395C-ECC9-4469-B103-E0AEDA7B97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FFEE8-A283-4DD5-9302-07D2F1C73619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7B169-A625-41B5-BBF7-5C1913CA12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FFEE8-A283-4DD5-9302-07D2F1C73619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40945-8114-4D5E-B5DB-B0BF9B93B4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86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35163"/>
            <a:ext cx="40386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FFEE8-A283-4DD5-9302-07D2F1C73619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6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44A5D-B002-4364-A10F-C98482B40F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FFEE8-A283-4DD5-9302-07D2F1C73619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8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10EBC-5B30-4E49-9E96-847338D372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D7067-9EF6-4C25-ABB1-5211C511C8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FFEE8-A283-4DD5-9302-07D2F1C73619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4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A91C7-BA1A-40B7-B0FD-9806DEAEC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FFEE8-A283-4DD5-9302-07D2F1C73619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3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5ED9E-1F67-44C7-9410-CA646FF656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FFEE8-A283-4DD5-9302-07D2F1C73619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6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D9334-7912-49EF-971A-3396ECC5F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FFEE8-A283-4DD5-9302-07D2F1C73619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6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02AD2-C498-4EDA-85AB-1D5682957E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FFEE8-A283-4DD5-9302-07D2F1C73619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BAB34-E848-4701-80DC-34A92B2013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7400" cy="5619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9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FFEE8-A283-4DD5-9302-07D2F1C73619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F479C-AE04-4E1A-91D9-26F464F58D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82205-0E68-4A50-802E-02A5DE6B7CE5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13D05-C91C-44B9-AC54-74492A8B65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82205-0E68-4A50-802E-02A5DE6B7CE5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984F0-D326-49F9-A209-56DF865883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82205-0E68-4A50-802E-02A5DE6B7CE5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2A34C-E486-43E9-A5A0-67B2177623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86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35163"/>
            <a:ext cx="40386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82205-0E68-4A50-802E-02A5DE6B7CE5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6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5D0AB-0BEB-4164-82E6-E0095649B9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72A85-63BC-474A-95CC-8B63BDA7B8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82205-0E68-4A50-802E-02A5DE6B7CE5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8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CB254-561D-496E-A685-0997BA5C9D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82205-0E68-4A50-802E-02A5DE6B7CE5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4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6FB04-DFD9-467A-8ED1-A10CAE64D0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82205-0E68-4A50-802E-02A5DE6B7CE5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3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C41A8-9C18-4BC1-A422-AC3443DEA5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82205-0E68-4A50-802E-02A5DE6B7CE5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6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2AA09-A653-4540-8CD5-3CF2B4687A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82205-0E68-4A50-802E-02A5DE6B7CE5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6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3DA96-B6FD-45F0-86A7-260C7643BE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82205-0E68-4A50-802E-02A5DE6B7CE5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0A14D-E4C5-4A90-8172-09753F1AF9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7400" cy="5619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9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82205-0E68-4A50-802E-02A5DE6B7CE5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8A0CE-B6F8-40A0-A145-47B6F678DE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8E618-5AEC-4F5F-B348-EC5A7EFC52FC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1D4BD-0D05-4F99-823F-FF3BCE9488C7}" type="slidenum">
              <a:rPr lang="fr-C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F6902-905D-4D1E-82E7-B708C16529A4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D1CF6-2FE8-4927-A8FA-828AB58EEEC5}" type="slidenum">
              <a:rPr lang="fr-C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02012-2958-42F5-8B14-C434E9DAB5AC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67383-06B6-42B5-95DA-79AEBF60D33F}" type="slidenum">
              <a:rPr lang="fr-C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86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35163"/>
            <a:ext cx="40386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293DF-94A3-490C-9661-AE493F57D0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7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56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C0E1A-7A8C-42A4-B31B-2C2A3A44DED0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6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16D4E-A222-4033-AD18-62C2B5833501}" type="slidenum">
              <a:rPr lang="fr-C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8E535-0AA9-4025-8C29-F7890C51D2E3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8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E479D-C921-407E-A8E2-377B0CCC5F20}" type="slidenum">
              <a:rPr lang="fr-C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63487-CDA9-4858-AB7B-41C6108CF15C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4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35545-0C11-4ADF-A015-B5B99BBB76DA}" type="slidenum">
              <a:rPr lang="fr-C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8183F-A13A-4BFA-ABC0-646015F37F1E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3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05CC9-09D0-4C76-BB6F-8C2EABDAF78D}" type="slidenum">
              <a:rPr lang="fr-C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D9468-E18F-44DC-9FB5-6AD53DE34ABC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6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552E1-5541-4F87-9BDA-00DFC4B150EC}" type="slidenum">
              <a:rPr lang="fr-C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41A11-7342-4375-9D4F-519B82627592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6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85E8A-2E71-4364-8F5F-E0EB2102F5D1}" type="slidenum">
              <a:rPr lang="fr-C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13A42-8F1B-4809-BCBF-1859F82CBC60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12B0A-4DCD-41FD-A0FC-B8CE3DF814E8}" type="slidenum">
              <a:rPr lang="fr-C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7825" y="228600"/>
            <a:ext cx="2038350" cy="5897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965825" cy="5897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CA4E7-A126-40CB-93AF-5AB7D9C590A8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53B7D-0302-427E-89E3-F3882493EC19}" type="slidenum">
              <a:rPr lang="fr-C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0BD5C-8C2C-412D-83C8-167E8AA0AFDC}" type="slidenum">
              <a:rPr lang="fr-C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41FAF-69FD-4AFD-BA0C-4BCB3C10E989}" type="slidenum">
              <a:rPr lang="fr-C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136DA-C2B2-4C85-B43F-8EF58566DC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8594F-377B-4D90-A7E6-CC45EC8442BA}" type="slidenum">
              <a:rPr lang="fr-C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7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56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0E149-6DC4-4301-A0A8-2FF2661983D8}" type="slidenum">
              <a:rPr lang="fr-C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088B9-1408-411D-894F-F4A46A4FD947}" type="slidenum">
              <a:rPr lang="fr-C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C4DD0-747D-42AE-AF0E-D49BF90B7ABB}" type="slidenum">
              <a:rPr lang="fr-C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4BD53-D672-414F-9332-778062BAC53E}" type="slidenum">
              <a:rPr lang="fr-C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DD69B-59E9-4FCF-8E8C-0CB494A40954}" type="slidenum">
              <a:rPr lang="fr-C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A8BEC-541D-498B-8F2E-4B5D8E1E40EE}" type="slidenum">
              <a:rPr lang="fr-C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EE513-7808-4867-88C3-8C027D4F44B9}" type="slidenum">
              <a:rPr lang="fr-C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7825" y="228600"/>
            <a:ext cx="2038350" cy="5897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965825" cy="5897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481CD-2033-4130-A751-5EE533ECDDCD}" type="slidenum">
              <a:rPr lang="fr-C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91D70-6219-4E8A-856F-0CBDBD5CFD26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57235-CF75-444B-A39D-D3C707495E28}" type="slidenum">
              <a:rPr lang="fr-CA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1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45A2B-F6A9-4C93-8BE3-201086B6E2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41749-4840-483B-8A67-FD2137F55D4C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FF3A0-329C-40A1-89D2-7B7117EB7916}" type="slidenum">
              <a:rPr lang="fr-CA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1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2C8A7-577B-4F12-837A-EA10A409D693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A01D4-EABC-4413-96E0-7D31C425B983}" type="slidenum">
              <a:rPr lang="fr-CA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1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7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56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5585A-B101-475F-B0B2-6AEFFBAAF919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EC14E-3616-470B-8F26-25A7988892B2}" type="slidenum">
              <a:rPr lang="fr-CA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1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53AB9-D33E-446C-A273-266C9D707024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6CD1E-AC4D-4828-AA57-6FF9ED45CC7C}" type="slidenum">
              <a:rPr lang="fr-CA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1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EE90A-50AD-4BE4-A5D1-2C20FB0BC0FC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F5008-F1E7-4BBD-B63D-9677DD529655}" type="slidenum">
              <a:rPr lang="fr-CA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1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236F4-107D-4BE6-8196-C48D0C2DCBCB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0F3C1-AAA8-4CB8-8084-00E8835FDE10}" type="slidenum">
              <a:rPr lang="fr-CA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1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442DA-470B-410F-8BC1-0D217D07C180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6D98A-7305-442A-8673-249E52CEF79E}" type="slidenum">
              <a:rPr lang="fr-CA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1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C04D1-93C6-42C9-B524-952581C718CA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A1D80-704B-4ECF-85DD-5EEE2F5E0A0F}" type="slidenum">
              <a:rPr lang="fr-CA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1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A02BE-4C60-412A-9AA1-27316DEBBD6C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20CE0-9E78-4337-A4EC-CBCC689B29FD}" type="slidenum">
              <a:rPr lang="fr-CA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1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7825" y="228600"/>
            <a:ext cx="2038350" cy="5897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965825" cy="5897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485F7-F09D-484B-8E59-4F63C584A9FA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18DC1-0906-48C3-9F7D-D180F8E6297B}" type="slidenum">
              <a:rPr lang="fr-CA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1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04F8-688C-435F-8959-A68124C1D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6CF0B-A5E3-4A37-8F46-8457B0FEB2D6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364B7-2129-40C2-A79C-4AEC80A67B79}" type="slidenum">
              <a:rPr lang="fr-CA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1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B50D4-6787-4E59-8F58-8713B687475B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2844B-1C3C-4AA7-ABFB-4595CDFE34A0}" type="slidenum">
              <a:rPr lang="fr-CA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1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D6BA2-BF0F-4887-8939-76466FC5C594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BAE4D-0D51-420B-9E1C-5355BD25C565}" type="slidenum">
              <a:rPr lang="fr-CA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1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7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56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6F276-E48C-4C5E-87A2-70E12E705E0A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7F42A-88F0-49C3-B508-DCC11AD741B9}" type="slidenum">
              <a:rPr lang="fr-CA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1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117C7-78FC-4BD1-90C7-06D5C1B0C1F5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812DD-9175-4BB5-A6EF-E88A8533DF87}" type="slidenum">
              <a:rPr lang="fr-CA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1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4DA20-686B-40A7-AA66-545A2D860024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9033C-C2FF-46CF-8133-99CB837FE0C0}" type="slidenum">
              <a:rPr lang="fr-CA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1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8CD0F-3506-4B94-86AE-BF39F5759D29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40AC8-BECE-443C-8280-CB168FCC6C64}" type="slidenum">
              <a:rPr lang="fr-CA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1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903DD-D07E-465D-8A4E-152859E08ED6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D9A70-9448-4BDD-9AEB-ADB5139B73A0}" type="slidenum">
              <a:rPr lang="fr-CA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1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CBF69-DE8C-445F-AD8B-737A66E95BB8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2DC54-98E0-4FC4-84C5-3512AF856A2D}" type="slidenum">
              <a:rPr lang="fr-CA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1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02488-0A87-42C6-BBF6-8FC9A2BE8C5E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A59F6-E1E9-4A4F-BF04-1A03B53BEBD8}" type="slidenum">
              <a:rPr lang="fr-CA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1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7FFFB-D768-4FB9-9F99-17357FC11F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51665-AAAC-415A-B68F-05F826E77C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7825" y="228600"/>
            <a:ext cx="2038350" cy="5897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965825" cy="5897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7CD29-3844-4D43-830A-4A8AF687B7A6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F687A-1F25-482E-88F6-5E4D9C587483}" type="slidenum">
              <a:rPr lang="fr-CA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1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75709-FD91-4280-A0C7-C4444552D065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129AC-8BA9-4366-9EEA-5D0B01946D75}" type="slidenum">
              <a:rPr lang="fr-CA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1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E2480-CA0F-40D1-A4D2-8BC19FDE75E1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0D3F7-23F5-4217-9BD4-0057F0283115}" type="slidenum">
              <a:rPr lang="fr-CA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1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AFC48-BCCD-40EB-B41A-444127EEE814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4C6AB-FDF9-4814-860F-6B9A9D9BE272}" type="slidenum">
              <a:rPr lang="fr-CA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1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7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56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F68A0-326A-4F72-8BC7-6E21B1C46DF1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DA533-3D84-40F7-9058-7F6199C8C75E}" type="slidenum">
              <a:rPr lang="fr-CA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1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64BF9-7704-401D-B31D-B85215F9DAEA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28BE1-0C79-43E5-A8BD-52A1DE354D82}" type="slidenum">
              <a:rPr lang="fr-CA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1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5EBC7-2C0D-439C-99DE-4868AFAE4224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63F64-DF49-4124-BF72-FECAEA49D2BE}" type="slidenum">
              <a:rPr lang="fr-CA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1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99410-8B49-46CA-BB94-70B9819C2DC3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724E6-379C-4EFB-B8D6-57B8C7F63229}" type="slidenum">
              <a:rPr lang="fr-CA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1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A6714-C152-423A-8F67-2948FFBC56AB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65ADD-D43E-4B8F-A3C4-EEB855BEFCA6}" type="slidenum">
              <a:rPr lang="fr-CA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1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F657C-F7B1-4A51-87D0-2C95A0B59A79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F5059-C4D0-4A68-A951-0663D07C419A}" type="slidenum">
              <a:rPr lang="fr-CA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1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26855-3B57-4103-8585-49D2BE4E03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45158-DFC1-48AC-89C7-EDA890436F09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DA28F-B427-4B2F-A15D-7C636E405960}" type="slidenum">
              <a:rPr lang="fr-CA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1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7825" y="228600"/>
            <a:ext cx="2038350" cy="5897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965825" cy="5897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4AF56-F8E0-40B5-B61B-546AA9C02BA3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28DEE-A793-4212-AB90-AA0C27A11729}" type="slidenum">
              <a:rPr lang="fr-CA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1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56C8D-BE44-4987-B259-8CCCD8017921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EB694-C001-4490-8BBE-8AEAF817061C}" type="slidenum">
              <a:rPr lang="fr-C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94A83-740A-4244-8E80-BF7E352EEC87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4BC3C-5D21-43B6-BD32-3F0E438E02C8}" type="slidenum">
              <a:rPr lang="fr-C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C7877-1907-4271-8C02-D1CBF939589F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34B6A-1CC6-4805-8E13-297277DBB6C3}" type="slidenum">
              <a:rPr lang="fr-C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7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56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3F342-C5BD-4A20-ABC0-BF5EB46DDD00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6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FBEEE-F468-4363-95BE-36B1F1438D27}" type="slidenum">
              <a:rPr lang="fr-C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F3681-41E5-4263-B5C4-1D258E55D407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8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1765A-B30E-473F-B760-918E865F473A}" type="slidenum">
              <a:rPr lang="fr-C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D9923-F5BA-4930-9CD8-CCF7DC8A967E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4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EB29B-62E3-42DA-9BB1-711ADBB82DA1}" type="slidenum">
              <a:rPr lang="fr-C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1717B-B4C0-4426-8C4B-E6F40992B8A6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3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34062-4C9D-49FB-8D5E-FC28CB85BE50}" type="slidenum">
              <a:rPr lang="fr-C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311A7-12CE-4E68-B27B-F4EB12A708A3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6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D1607-B8C7-4C00-8E1C-49B2377CDB1D}" type="slidenum">
              <a:rPr lang="fr-C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3AE24-0580-42CB-8D19-FFD957DF0D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31C3F-F11B-4789-A890-954F6C467397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6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39CD2-9F8B-422F-A1A5-390912D32F0B}" type="slidenum">
              <a:rPr lang="fr-C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8825F-D0AC-4604-82E5-C1AB45167B6F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76C2B-C229-4EB0-9097-4B80FABBA827}" type="slidenum">
              <a:rPr lang="fr-C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7825" y="228600"/>
            <a:ext cx="2038350" cy="5897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965825" cy="5897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084EC-23B5-460A-97B0-959A4838010A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53F3E-264F-4BA1-95C3-AC2986099CC0}" type="slidenum">
              <a:rPr lang="fr-C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A3B65-B81E-41DC-AB3C-59E7EE538D58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C2FFD-7E89-48AF-9420-140681996C0B}" type="slidenum">
              <a:rPr lang="fr-C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FEE7F-C001-435F-A0FB-D007629C0735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95AC2-336D-4BB6-807B-61F522680CB7}" type="slidenum">
              <a:rPr lang="fr-C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9F8B1-5CBC-46EC-99A1-5165D28AD20B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12BD9-D1F0-4A04-A06C-7397D3A8DD6D}" type="slidenum">
              <a:rPr lang="fr-C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7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56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C214B-DF14-4464-93C6-861FE004C19E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6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89653-CACA-4344-97C0-A343D3BA0CFE}" type="slidenum">
              <a:rPr lang="fr-C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32759-FF61-4A00-B3D6-8B840B78E71D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8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E51F0-84D1-41C2-824B-2B41DD74E7E4}" type="slidenum">
              <a:rPr lang="fr-C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D6135-77B5-435D-8B01-85EE1B3CED73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64474-0E64-4409-9B7A-F9AF7D146CBC}" type="slidenum">
              <a:rPr lang="fr-C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14EF9-DD09-4A8B-AA79-9D1048E86A0C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3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D75FA-233C-458A-85E6-78139F6D9AC6}" type="slidenum">
              <a:rPr lang="fr-C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7400" cy="5619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9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57F5A-D067-402F-9C35-D3AE602F44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D0B8F-0FCD-4609-B5BC-9A9F3BDE1E88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6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4D467-F155-497A-ACAF-6E142B4311E7}" type="slidenum">
              <a:rPr lang="fr-C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D45EE-7430-4D24-90AB-C8BC49E03197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6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E5968-047F-4F05-BC38-AB582E6D4A6A}" type="slidenum">
              <a:rPr lang="fr-C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2D0CB-F7DC-4B2F-BFB3-F054830425AF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369FF-1955-4410-88D1-E2649D778171}" type="slidenum">
              <a:rPr lang="fr-C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7825" y="228600"/>
            <a:ext cx="2038350" cy="5897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965825" cy="5897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5CE91-7BC6-4F1D-82D5-99FEE19E0697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93E0A-51A1-42F7-AF25-E5C3E7A48031}" type="slidenum">
              <a:rPr lang="fr-C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BB89E-D7B7-4596-B0C9-5B4CC86B2FEE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BDECC-919D-40D9-8A49-5F396521A89D}" type="slidenum">
              <a:rPr lang="fr-C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8F024-8024-4474-924D-B519A80C395D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9F715-E99B-4FA9-869A-D89695793CFE}" type="slidenum">
              <a:rPr lang="fr-C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2AA2E-136A-4DF2-B5C6-B2418A1D8C8D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27C84-0422-444F-91BC-A19A56E028A2}" type="slidenum">
              <a:rPr lang="fr-C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7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56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2417C-D864-46A9-BD7C-E17270EA46B0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6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FAD37-0DAC-41DB-A827-A45455C9AC08}" type="slidenum">
              <a:rPr lang="fr-C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09D22-02E6-4ED3-8784-DB5ECBEFB3F5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8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63050-CF89-4ADE-AB65-42E88398DCF9}" type="slidenum">
              <a:rPr lang="fr-C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0EACB-C3FC-4860-AA8A-AE84C3DF377E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4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28F3A-24FF-4826-B570-64CCC0354E5F}" type="slidenum">
              <a:rPr lang="fr-C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32FF0-E017-49BE-A87E-14FCE9D393F1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27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EEC57-BC48-4FAA-AD50-7FF474F28A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7BFD2-A48C-40CC-B909-9C0C74B12B11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3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F78EA-C204-4859-B601-931C4C173D3F}" type="slidenum">
              <a:rPr lang="fr-C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821D0-20A0-4479-AB40-303328CD6C57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6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F8A94-EBE6-425F-A8B0-8963168FA934}" type="slidenum">
              <a:rPr lang="fr-C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FFBA3-14F8-469D-B544-2D5E3D665971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6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68AD9-101B-4416-8E5C-37A7DCA10FB7}" type="slidenum">
              <a:rPr lang="fr-C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952B0-BE4B-4523-9972-6418CAED0FC4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3C22B-ADD4-4435-AEA7-247713A75E85}" type="slidenum">
              <a:rPr lang="fr-C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7825" y="228600"/>
            <a:ext cx="2038350" cy="5897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965825" cy="5897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40BD2-EC5F-4531-A317-119E9F61C1CD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AE017-5553-40EF-95AF-DDAE2BCA843A}" type="slidenum">
              <a:rPr lang="fr-C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614A3-745D-48AB-A495-694FE82BBEAD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0364A-81E2-49BA-9167-268FA3C8A7A5}" type="slidenum">
              <a:rPr lang="fr-CA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3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2A514-8AA0-4D91-BAE6-DF515AEA50C2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FF619-2978-45BC-96A7-617E0E038700}" type="slidenum">
              <a:rPr lang="fr-CA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3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B941B-AA2B-4F23-B5FA-E10FFE3AAF22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B16EB-CCD9-4B6A-B4A7-01051A5254E2}" type="slidenum">
              <a:rPr lang="fr-CA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3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7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56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19263-DCEA-40C9-A06A-9D33DD122F4B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48CAC-17E2-48CE-B795-BAC82C633BE0}" type="slidenum">
              <a:rPr lang="fr-CA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3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65F9E-10E6-40EB-8844-03820278F214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D0447-4040-414A-A8E3-0B70FD1A540F}" type="slidenum">
              <a:rPr lang="fr-CA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3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924FE-8774-4219-969C-C881F2DA4E77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27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B6D00-D3EF-4327-AD08-DF7FF0D7DF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AFA6B-BFBB-4251-89DE-18F695A693ED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F6650-5AFE-45F2-8BC8-A9D75B301080}" type="slidenum">
              <a:rPr lang="fr-CA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3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82F7A-BCCD-4108-8CE4-69AA8208023A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6E6AC-DED2-492B-8BC0-BD186269494E}" type="slidenum">
              <a:rPr lang="fr-CA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3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7EFF6-06C2-490D-89EE-B34F03FB5090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3F763-0DD0-4966-BA58-470BF9B7CFA2}" type="slidenum">
              <a:rPr lang="fr-CA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3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BE6E3-DFF5-490B-AB31-80B6B4080A35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C26AA-246C-4460-9C34-6CF9A004087A}" type="slidenum">
              <a:rPr lang="fr-CA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3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F7653-45B2-4A1F-8AC9-1F78DEF9793D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ED51A-4544-43DA-9C67-73447C344EF3}" type="slidenum">
              <a:rPr lang="fr-CA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3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7825" y="228600"/>
            <a:ext cx="2038350" cy="5897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965825" cy="5897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EFE98-2956-433C-A355-7E2298A6DEE1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D7176-0F1B-4CD7-B69A-B896E8602386}" type="slidenum">
              <a:rPr lang="fr-CA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3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2385D-CC09-49C6-BC24-38C67627BC39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11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F652C-D2DC-4396-AB36-FC40F78B8B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60479-3B70-4098-9360-382B6599CF1E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11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EF389-D36F-41A6-93D6-39B2E1ACA4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C9972-558A-4956-9B5C-B83FC9218B3B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11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41B87-DB01-4E74-B5CD-9E98727289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2775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82775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E172B-C064-41B3-8A31-BDBA483A3CE6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6" name="Rectangle 11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CCA14-8C49-4FDE-BF9D-9D7BC06AC6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2A3BC-D85F-477D-B09A-275E56B219AB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27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0F90D-AAE3-47AB-B5DD-59D46DF449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C1C6D-E9D2-45C6-A7C7-250B82019AE8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8" name="Rectangle 11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1C371-81C8-417E-AE4A-985D1AAF0E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C263E-C867-458E-88DC-944CBC0E3B57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4" name="Rectangle 11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64253-E582-43AF-833D-EF8844681F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661C1-435D-416C-A81E-433A9605DF45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3" name="Rectangle 11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83070-477F-4E14-BF80-0809D382E8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B8518-D88D-4A6F-82B5-787E0A20CD0F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6" name="Rectangle 11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8E58A-A880-4748-B6CF-9000F47109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AE9F4-6CBD-4DC4-8574-736F0D9A72EF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6" name="Rectangle 11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6D280-2AAC-4048-AC6C-4B9D978262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4B69A-36D6-4B0F-A90F-0AC5DA69A10E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11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0FC9D-216E-4D47-AEA2-6C171020E2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68288"/>
            <a:ext cx="2057400" cy="61864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68288"/>
            <a:ext cx="6019800" cy="61864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1E74A-1E7F-4BCD-8199-8EA37AE09396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11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21230-86F0-4A09-B369-C30EB31E4E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F978D-553F-4EFC-807D-030FD892FC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59FE8-E9EB-497F-8F88-5D6F1B64A1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0CB1A-EAE7-4B22-8B4E-F9D003F86B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87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87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AF302-CAAF-4290-B277-0885FDA920E0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6" name="Rectangle 27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20F2A-3CEB-4348-A2C4-A2BC6505F0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2775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82775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2E1EE-9E99-4CA7-BFF2-5993329BAB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2B486-6442-4672-A117-9CAA2752DD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C9CFB-D08D-406D-9B95-D144B08199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BB21E-33B7-427F-8D04-E1EF64CFA7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B93F6-DB66-40E2-8FF3-D48AF4AF81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B26C7-EF40-4E6F-8BE1-1BD0BA3663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8035D-2902-4E5E-9547-FB2CD86AE0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68288"/>
            <a:ext cx="2057400" cy="61864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68288"/>
            <a:ext cx="6019800" cy="61864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76EBA-9EBA-482B-A525-C56DE4A061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0E968-018B-48CF-8194-9A13AF9CB9E5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17865-415F-4187-B1AB-8575F8F15D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0306A-96BC-4340-8E47-89FCDD814E73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7AB7B-D045-4340-AFC5-109716B13B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76EAF-2437-4925-8C7E-B92CF21780D0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8" name="Rectangle 27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E70A2-7C1F-4CB3-AC54-1E35D08EBD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46DBE-FAEF-47C3-A7CA-B77627AB4062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E24CC-BECE-41FC-9515-1150C07C15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2775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82775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92AD9-E5FF-4991-8E1F-7B900C982DE1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6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3F3FF-C876-4467-B68D-485452DFA8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3B08D-86BC-40FC-9AE7-83C97C03E628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8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3D571-CB59-44FF-A203-55056EED4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8D020-F019-4A30-A7EA-33BB7501C820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4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A19A3-F0D6-413C-BAA6-D129224010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74023-DF57-4A18-81C7-5B46947F6878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3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CB257-986C-4585-92B6-0EEF844D84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846F7-A423-4B1B-8456-6DEC4698AC14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6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04164-0D83-442A-9226-CDE7EB6B17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EE55D-0D84-4BC8-B7CE-359F8570CD04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6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FBE40-C669-4E38-AB39-0C57CD4DF6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05A10-1263-4758-98BA-80D9283044BE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B98FB-79B5-4857-A29A-5E91104623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68288"/>
            <a:ext cx="2057400" cy="61864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68288"/>
            <a:ext cx="6019800" cy="61864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3A564-7781-4568-8880-A9FA883EE4B4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0D8EF-69B6-4DDA-B13E-61C5D2F776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45AC7-74CF-45A6-93C4-6CCC32E7E8C8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11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57C53-8ED2-4E6C-8019-7C44C70B57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830C5-EDAE-479D-811F-F5CCEC81D244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4" name="Rectangle 27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CC95B-D93E-40E3-995C-ACC7A9A032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6E812-3E6B-462F-9858-79A6F6850DAA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11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9BBED-1CEF-444D-AAB0-0863CC7D72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5702B-5D3A-4D37-AB9F-30AFDFC88309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11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2A7EC-472C-493A-A4F0-D8E9D1532A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2775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82775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0983D-93E6-45C1-85C1-A803080E5E8D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6" name="Rectangle 11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70D96-DE40-43FC-AF89-1D201C9C80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47BDC-54F8-4D2A-8537-EB24C0C2639C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8" name="Rectangle 11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D7117-119D-4295-8737-A38498AC36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24B81-237D-4549-9E4F-6C8BF47090E9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4" name="Rectangle 11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7F3D6-847C-40D7-B37D-6D06684F8B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DC686-2DEB-4442-8004-D5EC083675E5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3" name="Rectangle 11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B1DA5-71B5-4C45-8F32-A13BD4BBF6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4DC86-CEAA-4EC1-8ACE-9DF4988C1A97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6" name="Rectangle 11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4A3D3-BB7D-4929-B0E8-08E586C882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104F3-4702-43B1-9839-6BDCB0766447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6" name="Rectangle 11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86983-6F16-4B98-B0F1-C00CC96A1E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DBE43-6D29-4BA3-86F3-98C1B675F49D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11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C46F4-FE6E-43EA-9AAB-0E8527DC5A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68288"/>
            <a:ext cx="2057400" cy="61864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68288"/>
            <a:ext cx="6019800" cy="61864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A7E4A-4F7D-4247-87F9-D74DD0798DC7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11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A20DE-FAAE-4D90-B284-0BD4B72FE1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86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35163"/>
            <a:ext cx="40386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D5E6A-A932-4D54-9626-009C972875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13580-C804-40CD-B823-8DCA100BC552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3" name="Rectangle 27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3B341-85D7-40B7-A351-8E7378FAF8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57777-5ECA-47CD-AF72-813CC93E7689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B0DC4-9833-424F-A30C-56C2DDBB63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BA5E2-CDB2-4F7F-9859-8D8532DE0568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B1500-753E-48C6-8F60-9E26771BEB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C9619-4E17-4248-8692-5A1FCAE6D05C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9F0C5-B220-4BFA-80FB-589A3C5E1E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2775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82775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0071C-210C-4A1C-9123-1F5D3CAF14A7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6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1DD86-756B-44E3-A658-2E7F4549E8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0A67D-0593-4A19-8065-A160277513A5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8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6B94A-830D-4880-B281-D73A2CB70B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0A1D0-98BA-4F86-8BB4-DE6FEB96A8BF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4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A0F79-E626-471B-9C35-50FB5503CC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F227B-61EB-49D6-824E-2D2AA2A5E186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3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102F6-E47C-4BD9-BE0A-9815ABA3A6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AA4C-3EFE-47A2-927E-572FD8CEB4A9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6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9B0D4-959B-4918-9C5E-44EA544449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D5115-1D47-46AD-919D-47AB43D8BF0F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6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9D5F5-36C0-47E6-9258-D67D6B5B45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0E5FC-3C1D-461C-B1C0-0823C226B5E0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1219B-D8B7-4202-8CAA-C5C4BCA5B1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C6C80-B3FD-4F4B-AD49-6BC23852C1BD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6" name="Rectangle 27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8F873-B8DF-4A21-B0C4-C2FB86B9DD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68288"/>
            <a:ext cx="2057400" cy="61864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68288"/>
            <a:ext cx="6019800" cy="61864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AA11B-0CF9-4D98-A58A-45B43BF39888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90FA6-98DE-4044-AFBD-55932C86C4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79504-A8E3-4FB6-AF51-3534C6C1B8FC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11B6C-DBC3-4EC2-BC78-42E35A5861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C9D43-D78A-4189-B48E-708BB4FCCA50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2A293-7A60-4611-88FD-7B27D56C6A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DD1BD-2745-4EB5-844A-C12003C05950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5F7C1-0E8B-4FC6-AB33-F186BD8AE1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2775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82775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76CD4-E42E-4EC3-9E9B-C30894715602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6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83743-DD09-41EA-B7D6-41900C73D1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127C3-2EC9-41E2-825B-CF71EA4C7B68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8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73FB0-5CC3-41B2-AA65-0370F8D1FD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EBFAC-32BB-4E57-8699-62EAAF0411D6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26D23-0BAE-48E1-A155-4A4EF19B29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43693-1E4C-4CB1-9BD3-DBADD78C9D9B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3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B785A-A4CB-49BF-BF78-9A6B98D5FF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EA9DA-D94C-4D0F-9E58-CF3A544FB0C6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6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036B5-4B86-4C55-96C4-0B4B8F0F8F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7559A-5A48-4698-849F-9996AD84C42D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6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87D76-C851-4D7E-A46A-BF8D8A6CDA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82F55-A6CE-49A8-934D-BE6EAD798251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6" name="Rectangle 27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69098-2F25-4435-B401-BB6DF66A79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8590F-DAB9-4F35-9BE7-580E248F05FA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5EC62-3BEB-488A-99C3-D1B792341E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68288"/>
            <a:ext cx="2057400" cy="61864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68288"/>
            <a:ext cx="6019800" cy="61864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2EEAA-6E97-486E-B937-2DA84637E812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83137-722B-4F42-8A6B-8E54EFCB74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1B785-B289-4C9B-B782-8578FAEF4BB3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FC417-E15B-4C05-B0B7-57E6B382B0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932C9-DB53-4961-A365-011EC474D15D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27538-23F5-4142-9ADF-5995825D90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4D35C-7A83-4F49-A126-3F49D1DAA17B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C517B-C4EE-425B-A89B-881F30080F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2775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82775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0C4CC-C540-4EB8-92A2-5A3BF8C8072D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6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E78A2-F958-45BB-B9BF-8713CCDE9A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94980-BDA6-4427-93D7-EFB57C3526DE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8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15EE6-9669-4434-9629-C82DBA83BA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6F740-B695-40B2-A8C5-07AA4A317222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4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25A81-E6C7-4D8A-AACD-1847B02EF6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088B3-B20C-4353-9B10-D3E7AFCD7E50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3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B72A9-CB73-4767-ACB9-4F2F5AC16D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B2502-43EE-4AE1-8809-A433E40AC215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6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4047A-94E6-425E-9676-43B8FE13F2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63B19-3CFB-4BD0-85B8-46B28E1A1B8B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27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2F55B-8EC7-4637-BCD6-1C599A6417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86A78-E96B-49F0-8DC5-307FDE61EAA8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6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44C0F-0647-4D8B-9C99-CB8DCA965A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6D799-0E8D-4DFA-973B-A120A9652F96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6A464-DC8D-4E28-AE76-5E1BF28A4F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68288"/>
            <a:ext cx="2057400" cy="61864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68288"/>
            <a:ext cx="6019800" cy="61864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20801-A435-4740-9875-C74A89532F76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7B0ED-0C21-4637-BB12-444DA947C4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C9613-AA53-46E5-838D-2EB0B0F30682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2F66F-FA60-40CE-B419-0F763E8302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9A27B-CA03-42BA-9193-02F0ECD44C7C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5DEB6-9EC5-429A-9506-F8F6974112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79A95-E9FE-42F4-8EDE-A1DB758E5C80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E6949-83A7-4522-95EE-4856BCE3E7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2775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82775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543B3-895B-465C-9A8F-726CE843D081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6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BFC06-989C-42BE-9BD3-8DB3B1FB0F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A2472-6248-4A67-A11B-7C75D18264C2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8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9A5A3-4943-414E-A59F-339D446EF3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FBF1A-BE95-4E89-B292-DA7D78148258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4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AEB61-AD54-4882-850D-6A2EB94A7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A0D1B-3ADF-46E4-BF22-CEA436CCFC5C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3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70703-1E20-4405-838C-C6A493BB91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57900" y="274638"/>
            <a:ext cx="1866900" cy="61991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48300" cy="61991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F7829-9B93-41D3-998E-D2F8DE45E372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27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0A32B-9DDE-40C7-9B63-86F04E80C2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3B484-EFE5-41EB-8848-7EDCBD1F29A3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6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B6D50-8151-449A-8BB9-FF0BE810C1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6426C-D076-4DF8-A27E-37F257256BED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6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06D5A-4D2F-4D9B-92E9-78C0B312F2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C76E9-2BD5-400E-9063-5D822658E043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9F718-29CF-4E78-A64F-F77CBF28FC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68288"/>
            <a:ext cx="2057400" cy="61864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68288"/>
            <a:ext cx="6019800" cy="61864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95320-8BAB-4945-88D4-06239E13A58B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730D3-ECC7-426F-9192-ECBA1779EC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77B8C-9690-4C2F-9F54-F4B460F8E0FF}" type="datetime1">
              <a:rPr lang="en-US"/>
              <a:pPr>
                <a:defRPr/>
              </a:pPr>
              <a:t>1/4/2018</a:t>
            </a:fld>
            <a:endParaRPr lang="en-US" sz="900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CC37A-11FF-40C7-9868-F799A5A86E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578AF-9573-4F38-945A-1032DD2EEB09}" type="datetime1">
              <a:rPr lang="en-US"/>
              <a:pPr>
                <a:defRPr/>
              </a:pPr>
              <a:t>1/4/2018</a:t>
            </a:fld>
            <a:endParaRPr lang="en-US" sz="900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F12A4-FB63-475D-8FC6-47A54611F0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2A107-AF77-4333-B9FD-0DA7D0737293}" type="datetime1">
              <a:rPr lang="en-US"/>
              <a:pPr>
                <a:defRPr/>
              </a:pPr>
              <a:t>1/4/2018</a:t>
            </a:fld>
            <a:endParaRPr lang="en-US" sz="900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86CBF-097F-4696-A2DA-47F10C031C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2775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82775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CEA73-8748-44CC-9FEF-2FAA24AC42A3}" type="datetime1">
              <a:rPr lang="en-US"/>
              <a:pPr>
                <a:defRPr/>
              </a:pPr>
              <a:t>1/4/2018</a:t>
            </a:fld>
            <a:endParaRPr lang="en-US" sz="900"/>
          </a:p>
        </p:txBody>
      </p:sp>
      <p:sp>
        <p:nvSpPr>
          <p:cNvPr id="6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22C13-64DC-41A7-AF69-4A84633955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27262-4659-46C5-9164-46AD5C94B13F}" type="datetime1">
              <a:rPr lang="en-US"/>
              <a:pPr>
                <a:defRPr/>
              </a:pPr>
              <a:t>1/4/2018</a:t>
            </a:fld>
            <a:endParaRPr lang="en-US" sz="900"/>
          </a:p>
        </p:txBody>
      </p:sp>
      <p:sp>
        <p:nvSpPr>
          <p:cNvPr id="8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90A3B-6A23-477B-A0F2-851E354F48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B1881-3172-43E2-8314-BC5B80910ABF}" type="datetime1">
              <a:rPr lang="en-US"/>
              <a:pPr>
                <a:defRPr/>
              </a:pPr>
              <a:t>1/4/2018</a:t>
            </a:fld>
            <a:endParaRPr lang="en-US" sz="90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76EC7-1F64-4C98-9024-94A797D62F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36576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97FEC-85FB-46B6-AA57-6980494849C9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6" name="Rectangle 27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94F02-8524-4F81-A3DB-258D936729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02601-9692-4124-8AB1-124E4D6F1D81}" type="datetime1">
              <a:rPr lang="en-US"/>
              <a:pPr>
                <a:defRPr/>
              </a:pPr>
              <a:t>1/4/2018</a:t>
            </a:fld>
            <a:endParaRPr lang="en-US" sz="900"/>
          </a:p>
        </p:txBody>
      </p:sp>
      <p:sp>
        <p:nvSpPr>
          <p:cNvPr id="3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43529-F91B-49A6-8FF5-5FCD6E9B8F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FA695-DEEB-40B0-AA61-17EF10C13357}" type="datetime1">
              <a:rPr lang="en-US"/>
              <a:pPr>
                <a:defRPr/>
              </a:pPr>
              <a:t>1/4/2018</a:t>
            </a:fld>
            <a:endParaRPr lang="en-US" sz="900"/>
          </a:p>
        </p:txBody>
      </p:sp>
      <p:sp>
        <p:nvSpPr>
          <p:cNvPr id="6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203B9-03D0-42A6-ABD8-A70E028ECD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2F3BA-2C9C-468F-848E-6CFC05AD86D8}" type="datetime1">
              <a:rPr lang="en-US"/>
              <a:pPr>
                <a:defRPr/>
              </a:pPr>
              <a:t>1/4/2018</a:t>
            </a:fld>
            <a:endParaRPr lang="en-US" sz="900"/>
          </a:p>
        </p:txBody>
      </p:sp>
      <p:sp>
        <p:nvSpPr>
          <p:cNvPr id="6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582DB-8E58-4BEA-92A8-F9CCD07318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BE863-6931-4E3E-9243-33ACA4ADEFC1}" type="datetime1">
              <a:rPr lang="en-US"/>
              <a:pPr>
                <a:defRPr/>
              </a:pPr>
              <a:t>1/4/2018</a:t>
            </a:fld>
            <a:endParaRPr lang="en-US" sz="900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9B0A7-5BD3-457A-B7BA-41AB06A033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68288"/>
            <a:ext cx="2057400" cy="61864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68288"/>
            <a:ext cx="6019800" cy="61864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0DC2B-D860-47D3-AE2A-40CF0005FD66}" type="datetime1">
              <a:rPr lang="en-US"/>
              <a:pPr>
                <a:defRPr/>
              </a:pPr>
              <a:t>1/4/2018</a:t>
            </a:fld>
            <a:endParaRPr lang="en-US" sz="900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13E14-69BE-464E-9282-7657E2F38B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A80D2-A215-4724-832E-EC780691AA93}" type="datetime1">
              <a:rPr lang="en-US"/>
              <a:pPr>
                <a:defRPr/>
              </a:pPr>
              <a:t>1/4/2018</a:t>
            </a:fld>
            <a:endParaRPr lang="en-US" sz="900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950A3-0926-4A66-AD5D-74D4400541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F16EC-B08C-421D-AAAE-5962806A57FA}" type="datetime1">
              <a:rPr lang="en-US"/>
              <a:pPr>
                <a:defRPr/>
              </a:pPr>
              <a:t>1/4/2018</a:t>
            </a:fld>
            <a:endParaRPr lang="en-US" sz="900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E922B-A13D-48FF-853C-1E1967363A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D8493-12B8-41B0-9AE3-B30F4A82F5F4}" type="datetime1">
              <a:rPr lang="en-US"/>
              <a:pPr>
                <a:defRPr/>
              </a:pPr>
              <a:t>1/4/2018</a:t>
            </a:fld>
            <a:endParaRPr lang="en-US" sz="900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D086A-C769-47C4-A3B4-94698AA95E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2775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82775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FC108-8A23-4E2F-9C08-D5731F4705D4}" type="datetime1">
              <a:rPr lang="en-US"/>
              <a:pPr>
                <a:defRPr/>
              </a:pPr>
              <a:t>1/4/2018</a:t>
            </a:fld>
            <a:endParaRPr lang="en-US" sz="900"/>
          </a:p>
        </p:txBody>
      </p:sp>
      <p:sp>
        <p:nvSpPr>
          <p:cNvPr id="6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1286B-37D5-42F9-A9C6-83DAE3DF7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C48F0-E78D-4F9D-9B59-3B46B7D1A0B8}" type="datetime1">
              <a:rPr lang="en-US"/>
              <a:pPr>
                <a:defRPr/>
              </a:pPr>
              <a:t>1/4/2018</a:t>
            </a:fld>
            <a:endParaRPr lang="en-US" sz="900"/>
          </a:p>
        </p:txBody>
      </p:sp>
      <p:sp>
        <p:nvSpPr>
          <p:cNvPr id="8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6A34F-7C59-4D9B-AB08-F5B04D3D89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36576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267200" y="1600200"/>
            <a:ext cx="3657600" cy="2360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267200" y="4113213"/>
            <a:ext cx="3657600" cy="23606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A0E2E-C8CB-4F10-A0BD-BEC3CB4B15FA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7" name="Rectangle 27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2B51D-3F64-4F01-B29C-FB04317A33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04D6D-0D8B-46A7-895F-96E784FF3BE9}" type="datetime1">
              <a:rPr lang="en-US"/>
              <a:pPr>
                <a:defRPr/>
              </a:pPr>
              <a:t>1/4/2018</a:t>
            </a:fld>
            <a:endParaRPr lang="en-US" sz="90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5159C-73D0-43F6-89A9-36A73A0778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E8D5F-45DD-4478-90A2-F5C4BB00CE36}" type="datetime1">
              <a:rPr lang="en-US"/>
              <a:pPr>
                <a:defRPr/>
              </a:pPr>
              <a:t>1/4/2018</a:t>
            </a:fld>
            <a:endParaRPr lang="en-US" sz="900"/>
          </a:p>
        </p:txBody>
      </p:sp>
      <p:sp>
        <p:nvSpPr>
          <p:cNvPr id="3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DB846-43F9-4E6E-9E5E-426BC65284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9D38F-A2C3-4FC9-AA04-4F2CFFAD1450}" type="datetime1">
              <a:rPr lang="en-US"/>
              <a:pPr>
                <a:defRPr/>
              </a:pPr>
              <a:t>1/4/2018</a:t>
            </a:fld>
            <a:endParaRPr lang="en-US" sz="900"/>
          </a:p>
        </p:txBody>
      </p:sp>
      <p:sp>
        <p:nvSpPr>
          <p:cNvPr id="6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70301-E889-4037-96AD-40B65A22E6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87C54-5BDD-4C5D-A3E9-356F367E7327}" type="datetime1">
              <a:rPr lang="en-US"/>
              <a:pPr>
                <a:defRPr/>
              </a:pPr>
              <a:t>1/4/2018</a:t>
            </a:fld>
            <a:endParaRPr lang="en-US" sz="900"/>
          </a:p>
        </p:txBody>
      </p:sp>
      <p:sp>
        <p:nvSpPr>
          <p:cNvPr id="6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5BC2B-5EA1-455D-9433-F961B978EA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A22FF-1E47-4BBE-9ECB-0FFE5A079CC7}" type="datetime1">
              <a:rPr lang="en-US"/>
              <a:pPr>
                <a:defRPr/>
              </a:pPr>
              <a:t>1/4/2018</a:t>
            </a:fld>
            <a:endParaRPr lang="en-US" sz="900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30D3D-5F7F-4858-8835-1FE9A91D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68288"/>
            <a:ext cx="2057400" cy="61864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68288"/>
            <a:ext cx="6019800" cy="61864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B650A-51FE-474A-AD17-92F97632DF1C}" type="datetime1">
              <a:rPr lang="en-US"/>
              <a:pPr>
                <a:defRPr/>
              </a:pPr>
              <a:t>1/4/2018</a:t>
            </a:fld>
            <a:endParaRPr lang="en-US" sz="900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821B5-1F5F-4BF3-8A9E-7DD318A64B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882775"/>
            <a:ext cx="4038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882775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244975"/>
            <a:ext cx="40386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475D8-380F-4ABA-A120-AE06B26E23CC}" type="datetime1">
              <a:rPr lang="en-US"/>
              <a:pPr>
                <a:defRPr/>
              </a:pPr>
              <a:t>1/4/2018</a:t>
            </a:fld>
            <a:endParaRPr lang="en-US" sz="900"/>
          </a:p>
        </p:txBody>
      </p:sp>
      <p:sp>
        <p:nvSpPr>
          <p:cNvPr id="7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10A0B-F42C-466C-A7F2-E7BE0E6CB2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BE655-C0F9-41E4-BABA-E10DD8D16E15}" type="datetime1">
              <a:rPr lang="en-US"/>
              <a:pPr>
                <a:defRPr/>
              </a:pPr>
              <a:t>1/4/2018</a:t>
            </a:fld>
            <a:endParaRPr lang="en-US" sz="2000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5D466-3476-4BE5-A105-355EADE3B7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E9851-66B7-40B1-A277-1779B0508B55}" type="datetime1">
              <a:rPr lang="en-US"/>
              <a:pPr>
                <a:defRPr/>
              </a:pPr>
              <a:t>1/4/2018</a:t>
            </a:fld>
            <a:endParaRPr lang="en-US" sz="2000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ABE12-BEC3-451B-822A-2990091A1C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5AC92-8115-4836-8FE2-DBAB1021879F}" type="datetime1">
              <a:rPr lang="en-US"/>
              <a:pPr>
                <a:defRPr/>
              </a:pPr>
              <a:t>1/4/2018</a:t>
            </a:fld>
            <a:endParaRPr lang="en-US" sz="2000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8D8E1-62BA-4E02-AD09-86ED388F41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70162-CE27-4A6F-9102-D0ACF9F647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7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56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2FAB1-4A67-45F2-B6FB-1771F4159B2D}" type="datetime1">
              <a:rPr lang="en-US"/>
              <a:pPr>
                <a:defRPr/>
              </a:pPr>
              <a:t>1/4/2018</a:t>
            </a:fld>
            <a:endParaRPr lang="en-US" sz="2000"/>
          </a:p>
        </p:txBody>
      </p:sp>
      <p:sp>
        <p:nvSpPr>
          <p:cNvPr id="6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4785F-A5DF-4BAF-A89F-B21A7C4692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8F3F5-D61A-4BCC-A3A4-3EBC3C139967}" type="datetime1">
              <a:rPr lang="en-US"/>
              <a:pPr>
                <a:defRPr/>
              </a:pPr>
              <a:t>1/4/2018</a:t>
            </a:fld>
            <a:endParaRPr lang="en-US" sz="2000"/>
          </a:p>
        </p:txBody>
      </p:sp>
      <p:sp>
        <p:nvSpPr>
          <p:cNvPr id="8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768F3-6CB1-45FB-90B9-CEFA2D4D12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37CE7-EE69-4B62-B6EE-B72F769A872C}" type="datetime1">
              <a:rPr lang="en-US"/>
              <a:pPr>
                <a:defRPr/>
              </a:pPr>
              <a:t>1/4/2018</a:t>
            </a:fld>
            <a:endParaRPr lang="en-US" sz="2000"/>
          </a:p>
        </p:txBody>
      </p:sp>
      <p:sp>
        <p:nvSpPr>
          <p:cNvPr id="4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5999B-3422-4812-BA2C-E4D89BF4DC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62EF5-C0ED-4E87-87FA-DA6985C5BC39}" type="datetime1">
              <a:rPr lang="en-US"/>
              <a:pPr>
                <a:defRPr/>
              </a:pPr>
              <a:t>1/4/2018</a:t>
            </a:fld>
            <a:endParaRPr lang="en-US" sz="2000"/>
          </a:p>
        </p:txBody>
      </p:sp>
      <p:sp>
        <p:nvSpPr>
          <p:cNvPr id="3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EDEB5-04B7-4605-9D80-ABD98B42C4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E7D3E-F1D1-4317-8FE9-F7C07E754683}" type="datetime1">
              <a:rPr lang="en-US"/>
              <a:pPr>
                <a:defRPr/>
              </a:pPr>
              <a:t>1/4/2018</a:t>
            </a:fld>
            <a:endParaRPr lang="en-US" sz="2000"/>
          </a:p>
        </p:txBody>
      </p:sp>
      <p:sp>
        <p:nvSpPr>
          <p:cNvPr id="6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EF5B4-B5A7-42E7-9F2F-858D0572E4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B633C-77E1-4D0F-B49D-AEEB6B1B9716}" type="datetime1">
              <a:rPr lang="en-US"/>
              <a:pPr>
                <a:defRPr/>
              </a:pPr>
              <a:t>1/4/2018</a:t>
            </a:fld>
            <a:endParaRPr lang="en-US" sz="2000"/>
          </a:p>
        </p:txBody>
      </p:sp>
      <p:sp>
        <p:nvSpPr>
          <p:cNvPr id="6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25BF9-EDE3-4012-AF8A-BEBC4674A8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CF01F-D360-43F8-872C-4480A87778F7}" type="datetime1">
              <a:rPr lang="en-US"/>
              <a:pPr>
                <a:defRPr/>
              </a:pPr>
              <a:t>1/4/2018</a:t>
            </a:fld>
            <a:endParaRPr lang="en-US" sz="2000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6CA8E-2458-4C93-A116-D2ACB2D58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7825" y="228600"/>
            <a:ext cx="2038350" cy="5897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965825" cy="5897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E5DA1-EED4-4B68-A69C-54A943A1F313}" type="datetime1">
              <a:rPr lang="en-US"/>
              <a:pPr>
                <a:defRPr/>
              </a:pPr>
              <a:t>1/4/2018</a:t>
            </a:fld>
            <a:endParaRPr lang="en-US" sz="2000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EDAC9-4653-4409-8A6D-312EC19091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C5133-66FF-4947-8336-83866C81F3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61A82-851B-43E9-AC6A-B84D4E9173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F0B26-9FB2-438C-93FC-00FCD01C2B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14E50-1134-4CBD-995C-A9F68BF173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7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56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913E8-057C-46E9-812C-7ECDD09AE6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9753F-28BB-438C-9ACB-01F317530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CD6C4-BBCD-4394-8E63-9F6CE5C0F5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1AA71-3CFF-4692-BE6A-1174B27A29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BCDBE-4AE1-4083-9CA5-162A20A7EF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BAA68-242A-4709-A767-033D55ADCA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F8B72-F082-47AC-8637-EDA5C26FFC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7825" y="228600"/>
            <a:ext cx="2038350" cy="5897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965825" cy="5897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B1CBF-B57C-47F3-B0FB-91C665043E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16FB0-72B1-4830-8159-E27B3DC3F6D2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54FE7-AACC-45BA-BB49-CE8B5788F5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97FCD-BFBF-4241-9E6A-A50980D1AB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C2421-26C1-4F8D-B739-DAB64E67E83B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BEDD8-D616-4FAE-8F89-EF670E7066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4D529-2F80-439A-907A-EAA6E2C39F04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C4BA0-AA74-4338-B9FE-9EE854CD6C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7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56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312C4-B401-44C6-A93B-B6EF18055F9D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6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452BB-2A6D-4B44-B42C-D6B160595B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58E90-6A46-4C5F-9D58-ABB14104D5FA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8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99D36-4471-40B1-B7FC-3CAA2B78CE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F7A60-BD84-4605-93E8-C35362F49C02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4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2EE0C-40DD-45DD-9541-EC0D7F7662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04B3C-4E55-498A-B68F-2924F9FC0C85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3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F9233-C50E-405E-BE33-650FDB9ED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BD640-1522-4D60-A4FF-78AAFFDF0076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6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11490-5FF0-44FA-BCF2-20F4AD8320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F9220-D12A-457B-896E-E3D4DBEB42F6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6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C5A35-283A-442C-B679-25362C3506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29EFD-DD54-44EB-A598-6F6EF3BAAEFC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AE599-3EF7-4113-82B0-ED72E4F077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7825" y="228600"/>
            <a:ext cx="2038350" cy="5897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965825" cy="5897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82925-E850-4B37-B7B5-11AA5390683D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B68A-AF4F-42C1-9B05-C6B538E222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0421D-3592-40D2-800E-15628D1DFE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87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87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34F15-ECFF-45AB-985D-60988C8BDB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1CBC6-7E7F-491D-B72E-22355CD99275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7BE3C-25C3-4CC7-967B-9422EF1937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1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F4FD8-1192-4309-8FD6-3DDE36ECD679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D8A41-C058-4604-A1E7-FC18664CFE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1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176D3-BFFD-4006-BA55-27417444B189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992D0-4688-4D4E-81C1-4BF0DD9E40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1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7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56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8EFB4-11BD-4EA5-AE09-57D9FF75272E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29F15-DB4E-424A-874D-16259C8D55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1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B6C4B-147D-46A3-A85F-82DDB41DC977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1571E-7B58-4CC8-B07F-59673A199E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1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98D0E-A15B-4DA3-9162-AA2153E2EE17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F3AC5-CC41-498D-847D-0DB2F5B127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1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5BA3E-ED5D-415D-B895-62F5AFCEA8E1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AC669-ADE1-49A1-AF24-8234A07139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1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785C1-2111-466A-B65B-63BC2B1D6384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89F41-556D-40A3-9F6E-6BE064E685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1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415F9-30CA-414C-8990-9A5B00F21AF1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4A366-0612-44EB-86E0-F06C0B476F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1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95F30-555B-42BE-80E8-A96545E516D0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04136-2F7B-4541-9D6E-D3D608C6E0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1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B08E3-2744-4A80-8FB8-7D49752E39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7825" y="228600"/>
            <a:ext cx="2038350" cy="5897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965825" cy="5897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EEE55-4E1A-4C51-A893-A6183E9D8135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85446-B4AE-4148-B81D-9D50D5A3E7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1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0FA2C-2878-4C01-9D3F-E4ADC16F62E7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1FC39-8E71-43A1-B85D-054B5B7E3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1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679B6-2540-4920-825F-1EB06B714F4E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FCBF5-B6B8-4D7B-A940-F8F27A3358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1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F362F-3F45-4BBF-A06D-762F8B96645A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C79A0-001D-485C-9C63-C5849D4CB3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1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7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56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DB0F7-0515-4FB9-895C-98474C9A7350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AFE2C-0F56-4360-89F6-88ED709351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1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E1490-3110-4E0B-A626-644122927522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720EE-7D61-4168-83AB-2F870EAAD4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1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FCE45-BA00-4328-85E2-8110918BBED2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7EC99-30AC-4F90-9A2A-8E865AEE9B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1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C7869-C5B9-4E2B-A485-D153E3A5EF45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949FC-CCEF-4C98-98C9-F878EF3EAE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1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08B41-BD93-4E41-B4BB-423C531E806B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C951A-F2E3-4364-B13B-D24011E0E2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1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DA971-6AA5-48A6-B60B-FFE58B4501AD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9ED7E-E319-49C5-9CAB-BB7D8367D2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1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BC349-E855-4D46-8109-7463F58890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A18AF-917F-4CC3-BFB8-A820593DAE7D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56AF4-51CB-4ADA-B700-028F221059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1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7825" y="228600"/>
            <a:ext cx="2038350" cy="5897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965825" cy="5897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C4A2E-E53E-486F-B4EC-F53E58515A45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1A1B0-2340-4404-88A1-59F50DAECA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1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BD7A9-691E-4D27-BCA8-3AB51CC22C89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5B02F-820C-4573-BFC7-805D54E330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1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B1F7D-FE77-4995-9791-1AB8EB36290D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CF79E-F09B-4DDC-A904-2C1A8F13F1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1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55A8C-0085-41C2-8B74-CBB4953E2274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C2C4F-B361-431A-BF7F-5EA3BC4C04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1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7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56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E8D1E-90D6-4ED7-B5D4-C666BAEB1FF4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818BF-36A0-435B-A81B-11E1484C6A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1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A458B-93E4-4E6C-A443-C805E7AA5ED2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62057-F148-47CF-93D7-6F0E54668E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1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C19D7-CC3D-4AF2-8D88-97E9929DF5F5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11C28-E7C3-4BDA-A8D0-435E7F8B99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1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91BD7-09E2-4104-85DB-F70654DE001C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CFF3F-E9D6-4426-9117-98A6BF8DC8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1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28B04-8C29-4EF4-953B-BBD2A81C2CA6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DEA52-F0A4-4D4C-9AFE-C16AD7E98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1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F5B0F-2842-42A1-B557-0F282788E9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08E3B-472B-4BAA-8B08-95AC63A759D6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1622C-0E49-41CC-BDCD-5C16CD1C84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1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83E82-34D6-48F5-B4A3-4F4E40B18C32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9BB5D-A9AA-4126-9E79-3D53B3A826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1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7825" y="228600"/>
            <a:ext cx="2038350" cy="5897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965825" cy="5897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41641-423E-4C02-A319-BD0E43615607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54428-E0DA-4057-871F-3D09E34971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1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44B77-064D-4244-B253-5BEF0B4799F0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52E06-34C5-45F9-B5D8-85123C8450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D8636-9093-4AFE-B48D-551DED11D124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E7720-47CF-4D02-87A5-6F08F06FD6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61160-1033-4DA2-964B-22707660203E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C53A7-D6BF-4B73-A2C1-244B757902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7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56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F2333-BB04-471E-95B2-92A3094657BE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6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D523B-2332-49F9-9E8C-97FF3695DC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2245B-F0A1-426E-A8AE-541F8FF6862B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8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DE853-B274-46DB-852A-BEF6CAB662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DBB6B-3FE9-4561-8073-D78E7EEF203C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4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E1584-60F4-46A0-A546-2AA0695FF0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A6535-DC4A-42FB-83E0-59CF4456C68F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3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69F0B-0FE0-412C-97C8-445553FD4A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50A48-DBAF-42DC-9B75-5BA512018D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558A3-02D5-4F28-B734-ED14D1A74404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6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21860-2857-4280-BEB3-99B78812EB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1CC57-160D-4BA9-A954-831AFDA677FC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6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2A6B1-D1C9-45ED-B84A-B00170A587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42305-C6A0-42F9-BB6D-3EC76BA46CA1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EC151-5F83-4865-8DE9-61F3AAE2BA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7825" y="228600"/>
            <a:ext cx="2038350" cy="5897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965825" cy="5897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8D432-8877-4EA8-9816-440B6C0BCA31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C3308-4D94-4F53-BCCC-D052051908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D11B3-440E-49F8-BA20-E2A4FE14943A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1D948-F755-4FA5-A626-24A3C17D4D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34D8F-D377-4529-BE34-EE231F3D8D7C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26C8A-BC87-4C0E-BAA7-F67D900AFD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54365-436E-4CBE-A3E8-F68868292DAD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83EA8-9400-45D1-8639-48388B7980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7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56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F2639-FA24-4549-A825-B69D437B2FF0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6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8992D-8218-4881-B50E-C652DA7F55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A8FD3-DD7C-49AD-9B13-8473D51CDCE4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8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74C41-8EC4-4205-B38C-360D453644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93157-32DE-484B-B6C0-E1B111D71084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7EF1B-3D8C-4189-9404-0C5A01E536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3F983-6E3C-4599-8A34-09B87657F0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393B4-0AA0-4F20-8AA9-ACEADB7661FF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3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AE04D-801F-4D22-8584-AE9D94B32C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235BB-DE0F-4A88-9A49-936BCB658604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6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04A38-A4CB-48B8-A82F-2A207467B6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630DF-E57C-4D52-B8E5-B1A23785B7CC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6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5F163-F71F-4B0E-B83C-CF4785C638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4DA25-F570-48AE-A6E4-8F915E0C0145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87E88-C71D-4FFA-A6D0-4EDC9DAD86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7825" y="228600"/>
            <a:ext cx="2038350" cy="5897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965825" cy="5897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54126-74B1-42BE-9A68-F352F87EE7A3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D431A-586A-4568-B3CB-08E6152865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504E0-81DB-4FD1-B898-A4ADB362A28D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46CAD-CEF7-42D0-A670-8ADE73EED5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76CDE-DDCB-4DC1-BFB2-4F46ED6248C7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A1A1C-4C9F-493D-A574-18DE7C5C7F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5818A-3A52-4869-8EEA-AAEDC145E127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97DBF-F0F2-4563-9D4E-A163172328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7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56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D9850-A601-4985-82BC-952FC111E596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6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B5249-FA1B-4064-93EB-2DF60B4A9A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3E5C7-F3EC-4CB8-9CE4-A3DCE41E910B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8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8A5E6-FC19-40B2-A64A-62CEAE8FC2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DCEB0-FC6F-46EC-A8EB-456950ED95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BF9A6-FDE6-4FE6-9D31-F6B4A27025F2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4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9FC70-2107-47D3-AC21-1AC901D946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9D9B2-9260-4357-BA69-8AA129B53A8C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3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30FFC-689F-4DFB-9F10-3A2828FEE9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649D5-C343-413E-A3A6-20C0A1063076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6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96296-A7AD-4090-B44F-DAC51CF0F0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6B7A1-1FFB-4015-BEFE-DCAEF4FAE0CE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6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A7C8A-E628-4505-92BA-DD55AB2D92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43665-C868-440C-904E-1DD347C026C0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73AE7-D44B-4187-A20B-4A4398DECE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7825" y="228600"/>
            <a:ext cx="2038350" cy="5897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965825" cy="5897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B7DD4-1277-412F-89B9-944CD101CE56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C690A-9353-464A-9E90-3B9ADB8CB0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EE2B2-1A3E-466F-B501-3BB59EC530DE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8344D-9902-4018-A2D8-CB9808147C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3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ABF53-5604-4098-9D39-AAEBF4745E4B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3A060-AD19-4A7B-A147-F6CAC35024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3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F6930-E26A-4BBF-BB3F-A09AB322BC43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FE3A5-1682-485B-BD66-BABFEBFFE2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3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7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56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15792-0801-4617-890E-AED6F79E0C9A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879CF-84B7-4CA3-89CC-C92C392AA2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3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57900" y="274638"/>
            <a:ext cx="1866900" cy="61991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48300" cy="61991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8CF23-467F-4371-A6D1-BDA295E03A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37653-8C91-4491-A7B0-32EBAC76EFCC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2AA87-259A-4BCA-B75B-4F6AF0122B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3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060ED-B173-4EBA-B520-1126FB4FB714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F2898-8C5F-4CA0-B705-BDA976B66D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3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44B99-13D3-4ECF-B521-B31DC3616421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45772-8850-442A-8ED9-54F0869F6B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3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8D8B5-6161-42B0-B126-F8DE30B8D66D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5B950-A55F-468E-8C28-E28D41593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3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2FC11-70B7-47D6-97BA-BD7D78ED0AD1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91097-2D20-460D-8D12-447C264E8F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3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323DC-DB15-489A-A31B-54BA6A91B324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00405-6C0D-4B06-B2EC-05458542AE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3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7825" y="228600"/>
            <a:ext cx="2038350" cy="5897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965825" cy="5897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DAD8D-575F-4137-A5AC-E745FD4ECDF5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E80ED-C2AA-4944-BE2B-EE35EBF282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3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1F5D3-D787-41ED-A336-51F72CEE1E22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 spd="med">
    <p:wipe dir="r"/>
  </p:transition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01EFC-9E50-4297-B7B8-2E126105A44E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 spd="med">
    <p:wipe dir="r"/>
  </p:transition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D64C9-DC13-465B-A9AD-A968C3ED3015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 spd="med">
    <p:wipe dir="r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36576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502C8-B5EA-4A49-BFDD-61FB4F1A71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AAD19-8A78-4DED-AC89-E2DD62CDC0FE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 spd="med">
    <p:wipe dir="r"/>
  </p:transition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8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ECFF5-BF15-4BF2-841C-FB75AB966F46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 spd="med">
    <p:wipe dir="r"/>
  </p:transition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046CB-D541-4CC9-A228-DD9627151025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 spd="med">
    <p:wipe dir="r"/>
  </p:transition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3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53C46-EB7F-4FA3-B4B7-A20BBAF6EDC5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 spd="med">
    <p:wipe dir="r"/>
  </p:transition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33CA2-0D74-4CE1-8762-D3B398D33445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 spd="med">
    <p:wipe dir="r"/>
  </p:transition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FC78B-977E-4EC9-91FE-BC8C8256E99D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 spd="med">
    <p:wipe dir="r"/>
  </p:transition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06016-013E-4DC2-B91C-32837ACD4A39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 spd="med">
    <p:wipe dir="r"/>
  </p:transition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0876C-7AD3-4F1E-8C15-F8071B33EBEF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 spd="med">
    <p:wipe dir="r"/>
  </p:transition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6F4D3-21EC-490E-9C2F-1AD15210ABF3}" type="datetime1">
              <a:rPr lang="fr-FR"/>
              <a:pPr>
                <a:defRPr/>
              </a:pPr>
              <a:t>04/01/2018</a:t>
            </a:fld>
            <a:endParaRPr lang="fr-CA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9AE35-EF75-4E69-93AD-A67FF87996C5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 spd="med">
    <p:wipe dir="r"/>
  </p:transition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08BB4-CA5A-4E32-B044-CD40FB1270D5}" type="datetime1">
              <a:rPr lang="fr-FR"/>
              <a:pPr>
                <a:defRPr/>
              </a:pPr>
              <a:t>04/01/2018</a:t>
            </a:fld>
            <a:endParaRPr lang="fr-CA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06832-57A4-4E58-91C8-242ACF508083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 spd="med">
    <p:wipe dir="r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ABF77-A877-4EEF-A7DE-0A0E1C7C5211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FABFA-BFDA-44B2-AAF3-32AF98D8A3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C5E69-CFF1-4F72-80BB-BE294EC28D71}" type="datetime1">
              <a:rPr lang="fr-FR"/>
              <a:pPr>
                <a:defRPr/>
              </a:pPr>
              <a:t>04/01/2018</a:t>
            </a:fld>
            <a:endParaRPr lang="fr-CA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1B593-9A2D-4F5F-9F60-3766CAA646D4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 spd="med">
    <p:wipe dir="r"/>
  </p:transition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5A223-4531-4E32-BCDC-E351E89CC8C1}" type="datetime1">
              <a:rPr lang="fr-FR"/>
              <a:pPr>
                <a:defRPr/>
              </a:pPr>
              <a:t>04/01/2018</a:t>
            </a:fld>
            <a:endParaRPr lang="fr-CA"/>
          </a:p>
        </p:txBody>
      </p:sp>
      <p:sp>
        <p:nvSpPr>
          <p:cNvPr id="6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0A933-A3B8-49F5-A85A-4E9071C41663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 spd="med">
    <p:wipe dir="r"/>
  </p:transition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95954-0EC9-4C06-8309-96A8C9604C00}" type="datetime1">
              <a:rPr lang="fr-FR"/>
              <a:pPr>
                <a:defRPr/>
              </a:pPr>
              <a:t>04/01/2018</a:t>
            </a:fld>
            <a:endParaRPr lang="fr-CA"/>
          </a:p>
        </p:txBody>
      </p:sp>
      <p:sp>
        <p:nvSpPr>
          <p:cNvPr id="8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5CC18-51AF-46FE-9DED-223834839541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 spd="med">
    <p:wipe dir="r"/>
  </p:transition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15087-23A3-4FB6-B937-10B0690DC960}" type="datetime1">
              <a:rPr lang="fr-FR"/>
              <a:pPr>
                <a:defRPr/>
              </a:pPr>
              <a:t>04/01/2018</a:t>
            </a:fld>
            <a:endParaRPr lang="fr-CA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39036-4806-4E96-89BD-9F4885EA3B1F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 spd="med">
    <p:wipe dir="r"/>
  </p:transition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57723-6F16-4619-9881-12BDC70A6F7D}" type="datetime1">
              <a:rPr lang="fr-FR"/>
              <a:pPr>
                <a:defRPr/>
              </a:pPr>
              <a:t>04/01/2018</a:t>
            </a:fld>
            <a:endParaRPr lang="fr-CA"/>
          </a:p>
        </p:txBody>
      </p:sp>
      <p:sp>
        <p:nvSpPr>
          <p:cNvPr id="3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DAE3F-249A-4CBA-90AB-879C513C5679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 spd="med">
    <p:wipe dir="r"/>
  </p:transition>
</p:sldLayout>
</file>

<file path=ppt/slideLayouts/slideLayout5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BD1F6-2744-4BAE-950C-C8AEEDB425C5}" type="datetime1">
              <a:rPr lang="fr-FR"/>
              <a:pPr>
                <a:defRPr/>
              </a:pPr>
              <a:t>04/01/2018</a:t>
            </a:fld>
            <a:endParaRPr lang="fr-CA"/>
          </a:p>
        </p:txBody>
      </p:sp>
      <p:sp>
        <p:nvSpPr>
          <p:cNvPr id="6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22726-F128-495B-A1A4-FD5222318AC4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 spd="med">
    <p:wipe dir="r"/>
  </p:transition>
</p:sldLayout>
</file>

<file path=ppt/slideLayouts/slideLayout5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AEEBD-28D1-40C3-B6B8-6C80159A6148}" type="datetime1">
              <a:rPr lang="fr-FR"/>
              <a:pPr>
                <a:defRPr/>
              </a:pPr>
              <a:t>04/01/2018</a:t>
            </a:fld>
            <a:endParaRPr lang="fr-CA"/>
          </a:p>
        </p:txBody>
      </p:sp>
      <p:sp>
        <p:nvSpPr>
          <p:cNvPr id="6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B2DCF-80DC-4689-828A-929BFF2BD683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 spd="med">
    <p:wipe dir="r"/>
  </p:transition>
</p:sldLayout>
</file>

<file path=ppt/slideLayouts/slideLayout5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10E63-2F3D-4277-9335-FE9C40B6EC79}" type="datetime1">
              <a:rPr lang="fr-FR"/>
              <a:pPr>
                <a:defRPr/>
              </a:pPr>
              <a:t>04/01/2018</a:t>
            </a:fld>
            <a:endParaRPr lang="fr-CA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3176C-F44C-4D8A-99AA-38E91F8D0CA7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 spd="med">
    <p:wipe dir="r"/>
  </p:transition>
</p:sldLayout>
</file>

<file path=ppt/slideLayouts/slideLayout5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FE616-A478-4057-9D51-D0E71B5989AC}" type="datetime1">
              <a:rPr lang="fr-FR"/>
              <a:pPr>
                <a:defRPr/>
              </a:pPr>
              <a:t>04/01/2018</a:t>
            </a:fld>
            <a:endParaRPr lang="fr-CA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50175-BD5D-4255-BEAF-BA49D6151C33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 spd="med">
    <p:wipe dir="r"/>
  </p:transition>
</p:sldLayout>
</file>

<file path=ppt/slideLayouts/slideLayout5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8585F-A521-4566-95A3-5FC95554F1DF}" type="datetime1">
              <a:rPr lang="fr-FR"/>
              <a:pPr>
                <a:defRPr/>
              </a:pPr>
              <a:t>04/01/2018</a:t>
            </a:fld>
            <a:endParaRPr lang="fr-CA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29F1D-CBCB-49E9-9414-E45180DCD7B9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80FA9-E4DD-4441-B043-D425B15144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9FF39-D7E3-42A8-8A0B-00C355B00009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BE836-F4A6-483F-9295-027837EF83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6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2F0CC-191F-4933-86CE-37C2D813C564}" type="datetime1">
              <a:rPr lang="fr-FR"/>
              <a:pPr>
                <a:defRPr/>
              </a:pPr>
              <a:t>04/01/2018</a:t>
            </a:fld>
            <a:endParaRPr lang="fr-CA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ED18C-C5F9-431E-B4CE-F15D3C98C9DC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 spd="med">
    <p:wipe dir="r"/>
  </p:transition>
</p:sldLayout>
</file>

<file path=ppt/slideLayouts/slideLayout6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B089E-ACBD-4EA1-B545-25A6606DE27A}" type="datetime1">
              <a:rPr lang="fr-FR"/>
              <a:pPr>
                <a:defRPr/>
              </a:pPr>
              <a:t>04/01/2018</a:t>
            </a:fld>
            <a:endParaRPr lang="fr-CA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75B24-B601-43A3-860D-4CC0D117ECFC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 spd="med">
    <p:wipe dir="r"/>
  </p:transition>
</p:sldLayout>
</file>

<file path=ppt/slideLayouts/slideLayout6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94A41-30E0-4DAD-84F8-125674645E83}" type="datetime1">
              <a:rPr lang="fr-FR"/>
              <a:pPr>
                <a:defRPr/>
              </a:pPr>
              <a:t>04/01/2018</a:t>
            </a:fld>
            <a:endParaRPr lang="fr-CA"/>
          </a:p>
        </p:txBody>
      </p:sp>
      <p:sp>
        <p:nvSpPr>
          <p:cNvPr id="6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6F0D8-177D-48A0-9BE6-17AD08298875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 spd="med">
    <p:wipe dir="r"/>
  </p:transition>
</p:sldLayout>
</file>

<file path=ppt/slideLayouts/slideLayout6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A409C-7229-46DE-B1D9-10DBA901C438}" type="datetime1">
              <a:rPr lang="fr-FR"/>
              <a:pPr>
                <a:defRPr/>
              </a:pPr>
              <a:t>04/01/2018</a:t>
            </a:fld>
            <a:endParaRPr lang="fr-CA"/>
          </a:p>
        </p:txBody>
      </p:sp>
      <p:sp>
        <p:nvSpPr>
          <p:cNvPr id="8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95667-08D1-4D0C-991B-0F8FE3AB0338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 spd="med">
    <p:wipe dir="r"/>
  </p:transition>
</p:sldLayout>
</file>

<file path=ppt/slideLayouts/slideLayout6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16D66-EE17-4A47-BC88-E5460A4C8357}" type="datetime1">
              <a:rPr lang="fr-FR"/>
              <a:pPr>
                <a:defRPr/>
              </a:pPr>
              <a:t>04/01/2018</a:t>
            </a:fld>
            <a:endParaRPr lang="fr-CA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9F101-864A-422A-B675-50E3763B8269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 spd="med">
    <p:wipe dir="r"/>
  </p:transition>
</p:sldLayout>
</file>

<file path=ppt/slideLayouts/slideLayout6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B4193-1F7C-4988-B2C5-A8D12FFE03B1}" type="datetime1">
              <a:rPr lang="fr-FR"/>
              <a:pPr>
                <a:defRPr/>
              </a:pPr>
              <a:t>04/01/2018</a:t>
            </a:fld>
            <a:endParaRPr lang="fr-CA"/>
          </a:p>
        </p:txBody>
      </p:sp>
      <p:sp>
        <p:nvSpPr>
          <p:cNvPr id="3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638A7-16C3-4C16-A5C3-2CB278F67E7D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 spd="med">
    <p:wipe dir="r"/>
  </p:transition>
</p:sldLayout>
</file>

<file path=ppt/slideLayouts/slideLayout6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2D3DF-0671-4C85-B6B4-A2658802E461}" type="datetime1">
              <a:rPr lang="fr-FR"/>
              <a:pPr>
                <a:defRPr/>
              </a:pPr>
              <a:t>04/01/2018</a:t>
            </a:fld>
            <a:endParaRPr lang="fr-CA"/>
          </a:p>
        </p:txBody>
      </p:sp>
      <p:sp>
        <p:nvSpPr>
          <p:cNvPr id="6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17661-EF0D-498A-9909-C600DB8D6397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 spd="med">
    <p:wipe dir="r"/>
  </p:transition>
</p:sldLayout>
</file>

<file path=ppt/slideLayouts/slideLayout6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58F6D-9F74-4611-AF68-C050CE0FEE6D}" type="datetime1">
              <a:rPr lang="fr-FR"/>
              <a:pPr>
                <a:defRPr/>
              </a:pPr>
              <a:t>04/01/2018</a:t>
            </a:fld>
            <a:endParaRPr lang="fr-CA"/>
          </a:p>
        </p:txBody>
      </p:sp>
      <p:sp>
        <p:nvSpPr>
          <p:cNvPr id="6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8A1E-2DE9-4A29-BBA9-8CB42929652A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 spd="med">
    <p:wipe dir="r"/>
  </p:transition>
</p:sldLayout>
</file>

<file path=ppt/slideLayouts/slideLayout6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C2731-C701-4425-BA73-58210757B54C}" type="datetime1">
              <a:rPr lang="fr-FR"/>
              <a:pPr>
                <a:defRPr/>
              </a:pPr>
              <a:t>04/01/2018</a:t>
            </a:fld>
            <a:endParaRPr lang="fr-CA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67ABB-DAE4-4F50-BB6A-A132F75D9AC7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 spd="med">
    <p:wipe dir="r"/>
  </p:transition>
</p:sldLayout>
</file>

<file path=ppt/slideLayouts/slideLayout6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03EC0-05DE-492C-94A2-872CC08D6ED9}" type="datetime1">
              <a:rPr lang="fr-FR"/>
              <a:pPr>
                <a:defRPr/>
              </a:pPr>
              <a:t>04/01/2018</a:t>
            </a:fld>
            <a:endParaRPr lang="fr-CA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A2CD3-7584-4DED-9684-0FA498C551D0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 spd="med">
    <p:wipe dir="r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56EC3-DD0B-427C-BD89-5A9F2DBDEEF0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01899-CA41-42CF-9B59-3C108A673E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0A5E6-8AB0-4C76-994C-01DB4003DBF8}" type="datetime1">
              <a:rPr lang="fr-FR"/>
              <a:pPr>
                <a:defRPr/>
              </a:pPr>
              <a:t>04/01/2018</a:t>
            </a:fld>
            <a:endParaRPr lang="fr-CA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B6C2C-8A7E-48B5-89DE-2FDF86C3F59C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 spd="med">
    <p:wipe dir="r"/>
  </p:transition>
</p:sldLayout>
</file>

<file path=ppt/slideLayouts/slideLayout6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3276B-3EB5-4E24-A7BA-5565CC96EB95}" type="datetime1">
              <a:rPr lang="fr-FR"/>
              <a:pPr>
                <a:defRPr/>
              </a:pPr>
              <a:t>04/01/2018</a:t>
            </a:fld>
            <a:endParaRPr lang="fr-CA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D47AD-493A-4EFB-BD48-2E54DCB32F92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 spd="med">
    <p:wipe dir="r"/>
  </p:transition>
</p:sldLayout>
</file>

<file path=ppt/slideLayouts/slideLayout6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70F04-2517-4619-8976-D797DB3476AC}" type="datetime1">
              <a:rPr lang="fr-FR"/>
              <a:pPr>
                <a:defRPr/>
              </a:pPr>
              <a:t>04/01/2018</a:t>
            </a:fld>
            <a:endParaRPr lang="fr-CA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BFC53-A9EA-40CB-9518-5E642ACE3A0F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 spd="med">
    <p:wipe dir="r"/>
  </p:transition>
</p:sldLayout>
</file>

<file path=ppt/slideLayouts/slideLayout6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C262F-36E5-465C-94C0-9F8F6CDBCBCD}" type="datetime1">
              <a:rPr lang="fr-FR"/>
              <a:pPr>
                <a:defRPr/>
              </a:pPr>
              <a:t>04/01/2018</a:t>
            </a:fld>
            <a:endParaRPr lang="fr-CA"/>
          </a:p>
        </p:txBody>
      </p:sp>
      <p:sp>
        <p:nvSpPr>
          <p:cNvPr id="6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9D824-325E-42EF-8570-99C0AE06518E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 spd="med">
    <p:wipe dir="r"/>
  </p:transition>
</p:sldLayout>
</file>

<file path=ppt/slideLayouts/slideLayout6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49C63-94F9-4D83-A63D-AE039F2988C9}" type="datetime1">
              <a:rPr lang="fr-FR"/>
              <a:pPr>
                <a:defRPr/>
              </a:pPr>
              <a:t>04/01/2018</a:t>
            </a:fld>
            <a:endParaRPr lang="fr-CA"/>
          </a:p>
        </p:txBody>
      </p:sp>
      <p:sp>
        <p:nvSpPr>
          <p:cNvPr id="8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3ADC1-E876-4105-ACBF-3DFD6A069CB6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 spd="med">
    <p:wipe dir="r"/>
  </p:transition>
</p:sldLayout>
</file>

<file path=ppt/slideLayouts/slideLayout6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B2669-54D7-4D63-ABBF-7C6E5EEB68C9}" type="datetime1">
              <a:rPr lang="fr-FR"/>
              <a:pPr>
                <a:defRPr/>
              </a:pPr>
              <a:t>04/01/2018</a:t>
            </a:fld>
            <a:endParaRPr lang="fr-CA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046C0-4D16-4A82-B1D2-CF0F4B6ABFE0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 spd="med">
    <p:wipe dir="r"/>
  </p:transition>
</p:sldLayout>
</file>

<file path=ppt/slideLayouts/slideLayout6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998C7-B210-4B0C-9C09-8B494C5EFA95}" type="datetime1">
              <a:rPr lang="fr-FR"/>
              <a:pPr>
                <a:defRPr/>
              </a:pPr>
              <a:t>04/01/2018</a:t>
            </a:fld>
            <a:endParaRPr lang="fr-CA"/>
          </a:p>
        </p:txBody>
      </p:sp>
      <p:sp>
        <p:nvSpPr>
          <p:cNvPr id="3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553BC-0251-4BE2-AA43-6C10C383208C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 spd="med">
    <p:wipe dir="r"/>
  </p:transition>
</p:sldLayout>
</file>

<file path=ppt/slideLayouts/slideLayout6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CC5CB-535E-45E7-9CD0-B34F5BEBC14E}" type="datetime1">
              <a:rPr lang="fr-FR"/>
              <a:pPr>
                <a:defRPr/>
              </a:pPr>
              <a:t>04/01/2018</a:t>
            </a:fld>
            <a:endParaRPr lang="fr-CA"/>
          </a:p>
        </p:txBody>
      </p:sp>
      <p:sp>
        <p:nvSpPr>
          <p:cNvPr id="6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B7300-8DFE-4471-820D-C549A7E08FCC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 spd="med">
    <p:wipe dir="r"/>
  </p:transition>
</p:sldLayout>
</file>

<file path=ppt/slideLayouts/slideLayout6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F70B7-B764-4F9D-972B-191323AF3330}" type="datetime1">
              <a:rPr lang="fr-FR"/>
              <a:pPr>
                <a:defRPr/>
              </a:pPr>
              <a:t>04/01/2018</a:t>
            </a:fld>
            <a:endParaRPr lang="fr-CA"/>
          </a:p>
        </p:txBody>
      </p:sp>
      <p:sp>
        <p:nvSpPr>
          <p:cNvPr id="6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43D0E-C53D-478A-861D-A94908D83D44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 spd="med">
    <p:wipe dir="r"/>
  </p:transition>
</p:sldLayout>
</file>

<file path=ppt/slideLayouts/slideLayout6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7F403-8FBB-451E-9775-DFC6D80B0719}" type="datetime1">
              <a:rPr lang="fr-FR"/>
              <a:pPr>
                <a:defRPr/>
              </a:pPr>
              <a:t>04/01/2018</a:t>
            </a:fld>
            <a:endParaRPr lang="fr-CA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87AE1-739F-4BA6-AC2E-2ED3AD453913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 spd="med">
    <p:wipe dir="r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87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87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172C0-F83B-4F60-959A-C45E06B0E395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6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C23A1-666E-4652-BB45-5681A66AF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6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BCB5D-23E9-4362-A5D2-33CD7FD151CC}" type="datetime1">
              <a:rPr lang="fr-FR"/>
              <a:pPr>
                <a:defRPr/>
              </a:pPr>
              <a:t>04/01/2018</a:t>
            </a:fld>
            <a:endParaRPr lang="fr-CA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021B6-2EF0-43C1-883E-CDF8CF8721C1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 spd="med">
    <p:wipe dir="r"/>
  </p:transition>
</p:sldLayout>
</file>

<file path=ppt/slideLayouts/slideLayout6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02817-B9B4-4BB5-B99A-BF3F0CFBA87C}" type="datetime1">
              <a:rPr lang="fr-FR"/>
              <a:pPr>
                <a:defRPr/>
              </a:pPr>
              <a:t>04/01/2018</a:t>
            </a:fld>
            <a:endParaRPr lang="fr-CA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ED2D2-B860-4E8D-86BC-B9FC9C60A42D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 spd="med">
    <p:wipe dir="r"/>
  </p:transition>
</p:sldLayout>
</file>

<file path=ppt/slideLayouts/slideLayout6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85727-8958-4FE0-AC00-58CED9173074}" type="datetime1">
              <a:rPr lang="fr-FR"/>
              <a:pPr>
                <a:defRPr/>
              </a:pPr>
              <a:t>04/01/2018</a:t>
            </a:fld>
            <a:endParaRPr lang="fr-CA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F9017-D10C-4EE2-A1CF-CA9F13864568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 spd="med">
    <p:wipe dir="r"/>
  </p:transition>
</p:sldLayout>
</file>

<file path=ppt/slideLayouts/slideLayout6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6B18F-C1FC-49FB-BE39-77144948D375}" type="datetime1">
              <a:rPr lang="fr-FR"/>
              <a:pPr>
                <a:defRPr/>
              </a:pPr>
              <a:t>04/01/2018</a:t>
            </a:fld>
            <a:endParaRPr lang="fr-CA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52B65-842E-43D4-8EA0-E4765345E9D1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 spd="med">
    <p:wipe dir="r"/>
  </p:transition>
</p:sldLayout>
</file>

<file path=ppt/slideLayouts/slideLayout6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63CA6-7253-477A-A6F0-8DBEBA648186}" type="datetime1">
              <a:rPr lang="fr-FR"/>
              <a:pPr>
                <a:defRPr/>
              </a:pPr>
              <a:t>04/01/2018</a:t>
            </a:fld>
            <a:endParaRPr lang="fr-CA"/>
          </a:p>
        </p:txBody>
      </p:sp>
      <p:sp>
        <p:nvSpPr>
          <p:cNvPr id="6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618DB-3D0E-4C2E-AED4-92CEB922505A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 spd="med">
    <p:wipe dir="r"/>
  </p:transition>
</p:sldLayout>
</file>

<file path=ppt/slideLayouts/slideLayout6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4075F-975F-4504-A2B7-8219BBE2E3AE}" type="datetime1">
              <a:rPr lang="fr-FR"/>
              <a:pPr>
                <a:defRPr/>
              </a:pPr>
              <a:t>04/01/2018</a:t>
            </a:fld>
            <a:endParaRPr lang="fr-CA"/>
          </a:p>
        </p:txBody>
      </p:sp>
      <p:sp>
        <p:nvSpPr>
          <p:cNvPr id="8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C850C-51F2-4E77-A76C-33C2E9A7BC2D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 spd="med">
    <p:wipe dir="r"/>
  </p:transition>
</p:sldLayout>
</file>

<file path=ppt/slideLayouts/slideLayout6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C5F02-E284-4D39-BC25-DABBE35431B3}" type="datetime1">
              <a:rPr lang="fr-FR"/>
              <a:pPr>
                <a:defRPr/>
              </a:pPr>
              <a:t>04/01/2018</a:t>
            </a:fld>
            <a:endParaRPr lang="fr-CA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3D9BC-10E7-420D-9A3E-6E16EBA8234D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 spd="med">
    <p:wipe dir="r"/>
  </p:transition>
</p:sldLayout>
</file>

<file path=ppt/slideLayouts/slideLayout6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7AF0B-C38E-42A1-AB0D-CBEE4D704FB4}" type="datetime1">
              <a:rPr lang="fr-FR"/>
              <a:pPr>
                <a:defRPr/>
              </a:pPr>
              <a:t>04/01/2018</a:t>
            </a:fld>
            <a:endParaRPr lang="fr-CA"/>
          </a:p>
        </p:txBody>
      </p:sp>
      <p:sp>
        <p:nvSpPr>
          <p:cNvPr id="3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44BA8-0EA3-4976-8019-38C6D666CA0E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 spd="med">
    <p:wipe dir="r"/>
  </p:transition>
</p:sldLayout>
</file>

<file path=ppt/slideLayouts/slideLayout6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9177A-2E35-46DA-89CC-2E368F244D02}" type="datetime1">
              <a:rPr lang="fr-FR"/>
              <a:pPr>
                <a:defRPr/>
              </a:pPr>
              <a:t>04/01/2018</a:t>
            </a:fld>
            <a:endParaRPr lang="fr-CA"/>
          </a:p>
        </p:txBody>
      </p:sp>
      <p:sp>
        <p:nvSpPr>
          <p:cNvPr id="6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006BB-28F9-4974-B4CB-90959200E6C9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 spd="med">
    <p:wipe dir="r"/>
  </p:transition>
</p:sldLayout>
</file>

<file path=ppt/slideLayouts/slideLayout6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BC79E-F08E-4038-A568-0508ED285DB7}" type="datetime1">
              <a:rPr lang="fr-FR"/>
              <a:pPr>
                <a:defRPr/>
              </a:pPr>
              <a:t>04/01/2018</a:t>
            </a:fld>
            <a:endParaRPr lang="fr-CA"/>
          </a:p>
        </p:txBody>
      </p:sp>
      <p:sp>
        <p:nvSpPr>
          <p:cNvPr id="6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B01C1-C561-425B-A6A9-23B5979002CF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 spd="med">
    <p:wipe dir="r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2AE57-B1D3-4846-ADFC-3C0CC7A2B046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A90A6-1A87-4D5B-AD4D-BCF74B284D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6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6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47989-D9BD-4573-88EC-0DEC56649063}" type="datetime1">
              <a:rPr lang="fr-FR"/>
              <a:pPr>
                <a:defRPr/>
              </a:pPr>
              <a:t>04/01/2018</a:t>
            </a:fld>
            <a:endParaRPr lang="fr-CA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6B298-3F8F-4FC7-ABBB-D0CBE25DFFE8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 spd="med">
    <p:wipe dir="r"/>
  </p:transition>
</p:sldLayout>
</file>

<file path=ppt/slideLayouts/slideLayout6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94E2F-2406-474D-B34E-0DD29F98B944}" type="datetime1">
              <a:rPr lang="fr-FR"/>
              <a:pPr>
                <a:defRPr/>
              </a:pPr>
              <a:t>04/01/2018</a:t>
            </a:fld>
            <a:endParaRPr lang="fr-CA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88C15-C838-4ECD-B22D-9F6FCA117481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 spd="med">
    <p:wipe dir="r"/>
  </p:transition>
</p:sldLayout>
</file>

<file path=ppt/slideLayouts/slideLayout6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4B2AA-182C-41CD-BD51-566A5675C634}" type="datetime1">
              <a:rPr lang="fr-FR"/>
              <a:pPr>
                <a:defRPr/>
              </a:pPr>
              <a:t>04/01/2018</a:t>
            </a:fld>
            <a:endParaRPr lang="fr-CA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25D70-27A9-4931-A747-AC1BE6260292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 spd="med">
    <p:wipe dir="r"/>
  </p:transition>
</p:sldLayout>
</file>

<file path=ppt/slideLayouts/slideLayout6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5AAF5-6652-4FB6-B5DF-72C086722FBE}" type="datetime1">
              <a:rPr lang="fr-FR"/>
              <a:pPr>
                <a:defRPr/>
              </a:pPr>
              <a:t>04/01/2018</a:t>
            </a:fld>
            <a:endParaRPr lang="fr-CA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768CF-B060-487C-AD77-0F4035CC5B53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 spd="med">
    <p:wipe dir="r"/>
  </p:transition>
</p:sldLayout>
</file>

<file path=ppt/slideLayouts/slideLayout6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FA878-4BB8-4C85-8F86-795332605CFD}" type="datetime1">
              <a:rPr lang="fr-FR"/>
              <a:pPr>
                <a:defRPr/>
              </a:pPr>
              <a:t>04/01/2018</a:t>
            </a:fld>
            <a:endParaRPr lang="fr-CA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BA286-9CF7-4F2A-8AA9-8C73058B1C76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 spd="med">
    <p:wipe dir="r"/>
  </p:transition>
</p:sldLayout>
</file>

<file path=ppt/slideLayouts/slideLayout6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D688B-6AFF-4631-A94F-8B47CC08B721}" type="datetime1">
              <a:rPr lang="fr-FR"/>
              <a:pPr>
                <a:defRPr/>
              </a:pPr>
              <a:t>04/01/2018</a:t>
            </a:fld>
            <a:endParaRPr lang="fr-CA"/>
          </a:p>
        </p:txBody>
      </p:sp>
      <p:sp>
        <p:nvSpPr>
          <p:cNvPr id="6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5E022-B3E1-42BC-A6AA-3D312CDC81F8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 spd="med">
    <p:wipe dir="r"/>
  </p:transition>
</p:sldLayout>
</file>

<file path=ppt/slideLayouts/slideLayout6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C6A5B-2F47-488C-907E-EFD92459A74A}" type="datetime1">
              <a:rPr lang="fr-FR"/>
              <a:pPr>
                <a:defRPr/>
              </a:pPr>
              <a:t>04/01/2018</a:t>
            </a:fld>
            <a:endParaRPr lang="fr-CA"/>
          </a:p>
        </p:txBody>
      </p:sp>
      <p:sp>
        <p:nvSpPr>
          <p:cNvPr id="8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2B448-B298-4675-AFFE-7E5B78B70849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 spd="med">
    <p:wipe dir="r"/>
  </p:transition>
</p:sldLayout>
</file>

<file path=ppt/slideLayouts/slideLayout6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A86A9-A1E3-4866-96D8-CE28AF71F295}" type="datetime1">
              <a:rPr lang="fr-FR"/>
              <a:pPr>
                <a:defRPr/>
              </a:pPr>
              <a:t>04/01/2018</a:t>
            </a:fld>
            <a:endParaRPr lang="fr-CA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451EB-A8EC-43AB-9624-361780E5E91C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 spd="med">
    <p:wipe dir="r"/>
  </p:transition>
</p:sldLayout>
</file>

<file path=ppt/slideLayouts/slideLayout6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7E362-16C8-4F37-8A39-6EDA560DC76E}" type="datetime1">
              <a:rPr lang="fr-FR"/>
              <a:pPr>
                <a:defRPr/>
              </a:pPr>
              <a:t>04/01/2018</a:t>
            </a:fld>
            <a:endParaRPr lang="fr-CA"/>
          </a:p>
        </p:txBody>
      </p:sp>
      <p:sp>
        <p:nvSpPr>
          <p:cNvPr id="3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AC21D-669F-4147-87F8-4BD7E46B1331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 spd="med">
    <p:wipe dir="r"/>
  </p:transition>
</p:sldLayout>
</file>

<file path=ppt/slideLayouts/slideLayout6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BCBE8-4A7C-4FF3-A5A9-899065B3B459}" type="datetime1">
              <a:rPr lang="fr-FR"/>
              <a:pPr>
                <a:defRPr/>
              </a:pPr>
              <a:t>04/01/2018</a:t>
            </a:fld>
            <a:endParaRPr lang="fr-CA"/>
          </a:p>
        </p:txBody>
      </p:sp>
      <p:sp>
        <p:nvSpPr>
          <p:cNvPr id="6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F4D67-23A7-4BAC-BC93-05345E3A19E8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 spd="med">
    <p:wipe dir="r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2D012-3ABA-4349-8ED4-028C7F1374A4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4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7A94E-9263-4175-8247-C4120A181B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6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F5ED4-364E-4DFA-B4C2-2750EDAA885E}" type="datetime1">
              <a:rPr lang="fr-FR"/>
              <a:pPr>
                <a:defRPr/>
              </a:pPr>
              <a:t>04/01/2018</a:t>
            </a:fld>
            <a:endParaRPr lang="fr-CA"/>
          </a:p>
        </p:txBody>
      </p:sp>
      <p:sp>
        <p:nvSpPr>
          <p:cNvPr id="6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8845A-F715-42A2-88A0-BA41BDA8C531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 spd="med">
    <p:wipe dir="r"/>
  </p:transition>
</p:sldLayout>
</file>

<file path=ppt/slideLayouts/slideLayout6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D411C-3C10-405F-A8E0-078A9682F5C3}" type="datetime1">
              <a:rPr lang="fr-FR"/>
              <a:pPr>
                <a:defRPr/>
              </a:pPr>
              <a:t>04/01/2018</a:t>
            </a:fld>
            <a:endParaRPr lang="fr-CA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BC059-179B-450F-8171-E3F8417970BC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 spd="med">
    <p:wipe dir="r"/>
  </p:transition>
</p:sldLayout>
</file>

<file path=ppt/slideLayouts/slideLayout6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5841B-FE14-4A95-AEFD-30026BD85E53}" type="datetime1">
              <a:rPr lang="fr-FR"/>
              <a:pPr>
                <a:defRPr/>
              </a:pPr>
              <a:t>04/01/2018</a:t>
            </a:fld>
            <a:endParaRPr lang="fr-CA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383FC-00C0-4A76-9E68-B132B2E443F7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 spd="med">
    <p:wipe dir="r"/>
  </p:transition>
</p:sldLayout>
</file>

<file path=ppt/slideLayouts/slideLayout6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8A686-B77E-42A6-BB66-DAB98EF280EB}" type="datetime1">
              <a:rPr lang="fr-FR"/>
              <a:pPr>
                <a:defRPr/>
              </a:pPr>
              <a:t>04/01/2018</a:t>
            </a:fld>
            <a:endParaRPr lang="fr-CA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A2755-D077-46F0-9E84-525910588767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 spd="med">
    <p:wipe dir="r"/>
  </p:transition>
</p:sldLayout>
</file>

<file path=ppt/slideLayouts/slideLayout6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8A671-AD2F-4C1A-8A93-17364C6AEB29}" type="datetime1">
              <a:rPr lang="fr-FR"/>
              <a:pPr>
                <a:defRPr/>
              </a:pPr>
              <a:t>04/01/2018</a:t>
            </a:fld>
            <a:endParaRPr lang="fr-CA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4E8E5-E864-4422-8DE8-CB1AE8C27E7D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 spd="med">
    <p:wipe dir="r"/>
  </p:transition>
</p:sldLayout>
</file>

<file path=ppt/slideLayouts/slideLayout6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D45E7-4EAA-4E3F-AC19-887742D7F430}" type="datetime1">
              <a:rPr lang="fr-FR"/>
              <a:pPr>
                <a:defRPr/>
              </a:pPr>
              <a:t>04/01/2018</a:t>
            </a:fld>
            <a:endParaRPr lang="fr-CA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06526-3746-4E1E-992A-6A8F58F22352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 spd="med">
    <p:wipe dir="r"/>
  </p:transition>
</p:sldLayout>
</file>

<file path=ppt/slideLayouts/slideLayout6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EDC90-E510-4DC8-8282-B1FC1E0CF194}" type="datetime1">
              <a:rPr lang="fr-FR"/>
              <a:pPr>
                <a:defRPr/>
              </a:pPr>
              <a:t>04/01/2018</a:t>
            </a:fld>
            <a:endParaRPr lang="fr-CA"/>
          </a:p>
        </p:txBody>
      </p:sp>
      <p:sp>
        <p:nvSpPr>
          <p:cNvPr id="6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A7057-D2EE-46A8-A26C-E6F9EDAE616F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 spd="med">
    <p:wipe dir="r"/>
  </p:transition>
</p:sldLayout>
</file>

<file path=ppt/slideLayouts/slideLayout6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B7F7B-1339-449C-B698-2CC1286E91C7}" type="datetime1">
              <a:rPr lang="fr-FR"/>
              <a:pPr>
                <a:defRPr/>
              </a:pPr>
              <a:t>04/01/2018</a:t>
            </a:fld>
            <a:endParaRPr lang="fr-CA"/>
          </a:p>
        </p:txBody>
      </p:sp>
      <p:sp>
        <p:nvSpPr>
          <p:cNvPr id="8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CCA44-C362-45D5-9BBE-D862CDCDC529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 spd="med">
    <p:wipe dir="r"/>
  </p:transition>
</p:sldLayout>
</file>

<file path=ppt/slideLayouts/slideLayout6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C2F05-745A-49E6-B70F-31E1D91E878F}" type="datetime1">
              <a:rPr lang="fr-FR"/>
              <a:pPr>
                <a:defRPr/>
              </a:pPr>
              <a:t>04/01/2018</a:t>
            </a:fld>
            <a:endParaRPr lang="fr-CA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78802-B9FF-4FB5-A5E1-BBE6BE40308D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 spd="med">
    <p:wipe dir="r"/>
  </p:transition>
</p:sldLayout>
</file>

<file path=ppt/slideLayouts/slideLayout6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FAF4A-B421-4692-89F4-637A68108934}" type="datetime1">
              <a:rPr lang="fr-FR"/>
              <a:pPr>
                <a:defRPr/>
              </a:pPr>
              <a:t>04/01/2018</a:t>
            </a:fld>
            <a:endParaRPr lang="fr-CA"/>
          </a:p>
        </p:txBody>
      </p:sp>
      <p:sp>
        <p:nvSpPr>
          <p:cNvPr id="3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69179-B97F-4EA4-B0E5-33B8537CD0E1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 spd="med">
    <p:wipe dir="r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C2367-0F7C-4A4C-95D6-52875A28A60F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3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82072-4819-44EB-B454-9ACBD06398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6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6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35B6E-FBD3-4706-888D-1A995503FED0}" type="datetime1">
              <a:rPr lang="fr-FR"/>
              <a:pPr>
                <a:defRPr/>
              </a:pPr>
              <a:t>04/01/2018</a:t>
            </a:fld>
            <a:endParaRPr lang="fr-CA"/>
          </a:p>
        </p:txBody>
      </p:sp>
      <p:sp>
        <p:nvSpPr>
          <p:cNvPr id="6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63888-B79F-4F0E-BA31-E4B97E75604C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 spd="med">
    <p:wipe dir="r"/>
  </p:transition>
</p:sldLayout>
</file>

<file path=ppt/slideLayouts/slideLayout6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417FD-4F25-4BD5-949E-F85A7344A788}" type="datetime1">
              <a:rPr lang="fr-FR"/>
              <a:pPr>
                <a:defRPr/>
              </a:pPr>
              <a:t>04/01/2018</a:t>
            </a:fld>
            <a:endParaRPr lang="fr-CA"/>
          </a:p>
        </p:txBody>
      </p:sp>
      <p:sp>
        <p:nvSpPr>
          <p:cNvPr id="6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56583-72CF-4B78-83E8-D181C7B0BCAE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 spd="med">
    <p:wipe dir="r"/>
  </p:transition>
</p:sldLayout>
</file>

<file path=ppt/slideLayouts/slideLayout6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BDDAA-458F-4C35-BF8B-0C8AD714D610}" type="datetime1">
              <a:rPr lang="fr-FR"/>
              <a:pPr>
                <a:defRPr/>
              </a:pPr>
              <a:t>04/01/2018</a:t>
            </a:fld>
            <a:endParaRPr lang="fr-CA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CBC79-87A8-4736-808B-358C3A7BE4E9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 spd="med">
    <p:wipe dir="r"/>
  </p:transition>
</p:sldLayout>
</file>

<file path=ppt/slideLayouts/slideLayout6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7F2AF-A00A-4008-B26D-262662B0E84F}" type="datetime1">
              <a:rPr lang="fr-FR"/>
              <a:pPr>
                <a:defRPr/>
              </a:pPr>
              <a:t>04/01/2018</a:t>
            </a:fld>
            <a:endParaRPr lang="fr-CA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16DF6-5C83-4FDB-BD85-134DB0A0ACB6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 spd="med">
    <p:wipe dir="r"/>
  </p:transition>
</p:sldLayout>
</file>

<file path=ppt/slideLayouts/slideLayout6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9AFA0-9999-41D4-BECE-138255029454}" type="datetime1">
              <a:rPr lang="fr-FR"/>
              <a:pPr>
                <a:defRPr/>
              </a:pPr>
              <a:t>04/01/2018</a:t>
            </a:fld>
            <a:endParaRPr lang="fr-CA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FEEE8-A9B3-4465-846B-0A50B5097DF6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 spd="med">
    <p:wipe dir="r"/>
  </p:transition>
</p:sldLayout>
</file>

<file path=ppt/slideLayouts/slideLayout6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E902D-5247-48A0-9FED-32931523DA92}" type="datetime1">
              <a:rPr lang="fr-FR"/>
              <a:pPr>
                <a:defRPr/>
              </a:pPr>
              <a:t>04/01/2018</a:t>
            </a:fld>
            <a:endParaRPr lang="fr-CA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B223-AF7A-4F49-9DF5-56D2805E310B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 spd="med">
    <p:wipe dir="r"/>
  </p:transition>
</p:sldLayout>
</file>

<file path=ppt/slideLayouts/slideLayout6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1167B-9303-44D4-AA4C-C08BE1022A3F}" type="datetime1">
              <a:rPr lang="fr-FR"/>
              <a:pPr>
                <a:defRPr/>
              </a:pPr>
              <a:t>04/01/2018</a:t>
            </a:fld>
            <a:endParaRPr lang="fr-CA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8F68E-FCFB-4210-8812-B366E7A04FD8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 spd="med">
    <p:wipe dir="r"/>
  </p:transition>
</p:sldLayout>
</file>

<file path=ppt/slideLayouts/slideLayout6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E74F9-8476-498F-BE55-E2F46DF10556}" type="datetime1">
              <a:rPr lang="fr-FR"/>
              <a:pPr>
                <a:defRPr/>
              </a:pPr>
              <a:t>04/01/2018</a:t>
            </a:fld>
            <a:endParaRPr lang="fr-CA"/>
          </a:p>
        </p:txBody>
      </p:sp>
      <p:sp>
        <p:nvSpPr>
          <p:cNvPr id="6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C360A-AE29-461B-BC7C-CDC832266D2C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 spd="med">
    <p:wipe dir="r"/>
  </p:transition>
</p:sldLayout>
</file>

<file path=ppt/slideLayouts/slideLayout6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BB794-931A-427C-BCD7-5AC8CF8A680E}" type="datetime1">
              <a:rPr lang="fr-FR"/>
              <a:pPr>
                <a:defRPr/>
              </a:pPr>
              <a:t>04/01/2018</a:t>
            </a:fld>
            <a:endParaRPr lang="fr-CA"/>
          </a:p>
        </p:txBody>
      </p:sp>
      <p:sp>
        <p:nvSpPr>
          <p:cNvPr id="8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01879-53A0-4792-B1AA-BF260613604F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 spd="med">
    <p:wipe dir="r"/>
  </p:transition>
</p:sldLayout>
</file>

<file path=ppt/slideLayouts/slideLayout6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DCCC3-6463-494A-BF22-C0CD5A1CB4CC}" type="datetime1">
              <a:rPr lang="fr-FR"/>
              <a:pPr>
                <a:defRPr/>
              </a:pPr>
              <a:t>04/01/2018</a:t>
            </a:fld>
            <a:endParaRPr lang="fr-CA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14781-C2E9-4372-AC4B-C88CFC4A29C7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 spd="med">
    <p:wipe dir="r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20C24-3098-43A3-AB94-325071C01BF2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6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8647B-74B3-4FBF-BE77-E5495BE33F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6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A1368-9CF1-4ADB-AB7E-7E3E4A8312CC}" type="datetime1">
              <a:rPr lang="fr-FR"/>
              <a:pPr>
                <a:defRPr/>
              </a:pPr>
              <a:t>04/01/2018</a:t>
            </a:fld>
            <a:endParaRPr lang="fr-CA"/>
          </a:p>
        </p:txBody>
      </p:sp>
      <p:sp>
        <p:nvSpPr>
          <p:cNvPr id="3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F6FE5-13F6-4EAA-8838-19F4B79CC372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 spd="med">
    <p:wipe dir="r"/>
  </p:transition>
</p:sldLayout>
</file>

<file path=ppt/slideLayouts/slideLayout6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3A976-68DC-4E56-9F8E-E5948EB5B859}" type="datetime1">
              <a:rPr lang="fr-FR"/>
              <a:pPr>
                <a:defRPr/>
              </a:pPr>
              <a:t>04/01/2018</a:t>
            </a:fld>
            <a:endParaRPr lang="fr-CA"/>
          </a:p>
        </p:txBody>
      </p:sp>
      <p:sp>
        <p:nvSpPr>
          <p:cNvPr id="6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38626-1239-4CD2-B873-7F9E531D36AC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 spd="med">
    <p:wipe dir="r"/>
  </p:transition>
</p:sldLayout>
</file>

<file path=ppt/slideLayouts/slideLayout6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F7F78-3538-413F-8FEF-1CD3E23411CA}" type="datetime1">
              <a:rPr lang="fr-FR"/>
              <a:pPr>
                <a:defRPr/>
              </a:pPr>
              <a:t>04/01/2018</a:t>
            </a:fld>
            <a:endParaRPr lang="fr-CA"/>
          </a:p>
        </p:txBody>
      </p:sp>
      <p:sp>
        <p:nvSpPr>
          <p:cNvPr id="6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0D3E6-5C67-40F9-B88D-A85D1FDA7675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 spd="med">
    <p:wipe dir="r"/>
  </p:transition>
</p:sldLayout>
</file>

<file path=ppt/slideLayouts/slideLayout6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0AE71-06B8-4EA1-8383-E2E1D1795D2B}" type="datetime1">
              <a:rPr lang="fr-FR"/>
              <a:pPr>
                <a:defRPr/>
              </a:pPr>
              <a:t>04/01/2018</a:t>
            </a:fld>
            <a:endParaRPr lang="fr-CA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B2C29-AEF2-4DA3-915F-CF93FF816984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 spd="med">
    <p:wipe dir="r"/>
  </p:transition>
</p:sldLayout>
</file>

<file path=ppt/slideLayouts/slideLayout6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9AEDF-1E4E-418D-B96C-C547A5192D80}" type="datetime1">
              <a:rPr lang="fr-FR"/>
              <a:pPr>
                <a:defRPr/>
              </a:pPr>
              <a:t>04/01/2018</a:t>
            </a:fld>
            <a:endParaRPr lang="fr-CA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2A98A-EE06-4960-A488-80714FFE056B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 spd="med">
    <p:wipe dir="r"/>
  </p:transition>
</p:sldLayout>
</file>

<file path=ppt/slideLayouts/slideLayout6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2C765-25B8-4B01-A8EE-F87B55B100D7}" type="datetime2">
              <a:rPr lang="en-US"/>
              <a:pPr>
                <a:defRPr/>
              </a:pPr>
              <a:t>Thursday, January 04, 2018</a:t>
            </a:fld>
            <a:endParaRPr lang="en-US">
              <a:solidFill>
                <a:srgbClr val="FFEDE8"/>
              </a:solidFill>
            </a:endParaRPr>
          </a:p>
        </p:txBody>
      </p:sp>
      <p:sp>
        <p:nvSpPr>
          <p:cNvPr id="5" name="Rectangle 1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38512-145D-4B52-A75A-BB357C49ED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6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2C765-25B8-4B01-A8EE-F87B55B100D7}" type="datetime2">
              <a:rPr lang="en-US"/>
              <a:pPr>
                <a:defRPr/>
              </a:pPr>
              <a:t>Thursday, January 04, 2018</a:t>
            </a:fld>
            <a:endParaRPr lang="en-US">
              <a:solidFill>
                <a:srgbClr val="FFEDE8"/>
              </a:solidFill>
            </a:endParaRPr>
          </a:p>
        </p:txBody>
      </p:sp>
      <p:sp>
        <p:nvSpPr>
          <p:cNvPr id="5" name="Rectangle 1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1EFB7-6A44-4F63-BEBD-4AA178E1F3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6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2C765-25B8-4B01-A8EE-F87B55B100D7}" type="datetime2">
              <a:rPr lang="en-US"/>
              <a:pPr>
                <a:defRPr/>
              </a:pPr>
              <a:t>Thursday, January 04, 2018</a:t>
            </a:fld>
            <a:endParaRPr lang="en-US">
              <a:solidFill>
                <a:srgbClr val="FFEDE8"/>
              </a:solidFill>
            </a:endParaRPr>
          </a:p>
        </p:txBody>
      </p:sp>
      <p:sp>
        <p:nvSpPr>
          <p:cNvPr id="5" name="Rectangle 1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735A6-B5C8-44C8-BB39-322A50BF7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6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2C765-25B8-4B01-A8EE-F87B55B100D7}" type="datetime2">
              <a:rPr lang="en-US"/>
              <a:pPr>
                <a:defRPr/>
              </a:pPr>
              <a:t>Thursday, January 04, 2018</a:t>
            </a:fld>
            <a:endParaRPr lang="en-US">
              <a:solidFill>
                <a:srgbClr val="FFEDE8"/>
              </a:solidFill>
            </a:endParaRPr>
          </a:p>
        </p:txBody>
      </p:sp>
      <p:sp>
        <p:nvSpPr>
          <p:cNvPr id="6" name="Rectangle 1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DAB71-06A4-488C-BF24-96BA345686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6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2C765-25B8-4B01-A8EE-F87B55B100D7}" type="datetime2">
              <a:rPr lang="en-US"/>
              <a:pPr>
                <a:defRPr/>
              </a:pPr>
              <a:t>Thursday, January 04, 2018</a:t>
            </a:fld>
            <a:endParaRPr lang="en-US">
              <a:solidFill>
                <a:srgbClr val="FFEDE8"/>
              </a:solidFill>
            </a:endParaRPr>
          </a:p>
        </p:txBody>
      </p:sp>
      <p:sp>
        <p:nvSpPr>
          <p:cNvPr id="8" name="Rectangle 1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4C09C-7B36-4AAE-8B56-7E904200E0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D44DA-4B16-4F31-A9E6-7B73601E1238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6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38517-C86F-4F34-A4AA-2A26AF235C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6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2C765-25B8-4B01-A8EE-F87B55B100D7}" type="datetime2">
              <a:rPr lang="en-US"/>
              <a:pPr>
                <a:defRPr/>
              </a:pPr>
              <a:t>Thursday, January 04, 2018</a:t>
            </a:fld>
            <a:endParaRPr lang="en-US">
              <a:solidFill>
                <a:srgbClr val="FFEDE8"/>
              </a:solidFill>
            </a:endParaRPr>
          </a:p>
        </p:txBody>
      </p:sp>
      <p:sp>
        <p:nvSpPr>
          <p:cNvPr id="4" name="Rectangle 1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B59DC-EC5F-4A40-915E-F40DFAA571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6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2C765-25B8-4B01-A8EE-F87B55B100D7}" type="datetime2">
              <a:rPr lang="en-US"/>
              <a:pPr>
                <a:defRPr/>
              </a:pPr>
              <a:t>Thursday, January 04, 2018</a:t>
            </a:fld>
            <a:endParaRPr lang="en-US">
              <a:solidFill>
                <a:srgbClr val="FFEDE8"/>
              </a:solidFill>
            </a:endParaRPr>
          </a:p>
        </p:txBody>
      </p:sp>
      <p:sp>
        <p:nvSpPr>
          <p:cNvPr id="3" name="Rectangle 1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0F34F-0FC7-4B81-8B33-710CC3FA17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6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2C765-25B8-4B01-A8EE-F87B55B100D7}" type="datetime2">
              <a:rPr lang="en-US"/>
              <a:pPr>
                <a:defRPr/>
              </a:pPr>
              <a:t>Thursday, January 04, 2018</a:t>
            </a:fld>
            <a:endParaRPr lang="en-US">
              <a:solidFill>
                <a:srgbClr val="FFEDE8"/>
              </a:solidFill>
            </a:endParaRPr>
          </a:p>
        </p:txBody>
      </p:sp>
      <p:sp>
        <p:nvSpPr>
          <p:cNvPr id="6" name="Rectangle 1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1516B-6B90-40E6-93FE-30925EF509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6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2C765-25B8-4B01-A8EE-F87B55B100D7}" type="datetime2">
              <a:rPr lang="en-US"/>
              <a:pPr>
                <a:defRPr/>
              </a:pPr>
              <a:t>Thursday, January 04, 2018</a:t>
            </a:fld>
            <a:endParaRPr lang="en-US">
              <a:solidFill>
                <a:srgbClr val="FFEDE8"/>
              </a:solidFill>
            </a:endParaRPr>
          </a:p>
        </p:txBody>
      </p:sp>
      <p:sp>
        <p:nvSpPr>
          <p:cNvPr id="6" name="Rectangle 1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DE488-5981-437F-8289-11AAD91609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6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2C765-25B8-4B01-A8EE-F87B55B100D7}" type="datetime2">
              <a:rPr lang="en-US"/>
              <a:pPr>
                <a:defRPr/>
              </a:pPr>
              <a:t>Thursday, January 04, 2018</a:t>
            </a:fld>
            <a:endParaRPr lang="en-US">
              <a:solidFill>
                <a:srgbClr val="FFEDE8"/>
              </a:solidFill>
            </a:endParaRPr>
          </a:p>
        </p:txBody>
      </p:sp>
      <p:sp>
        <p:nvSpPr>
          <p:cNvPr id="5" name="Rectangle 1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37A95-656F-4891-8EB0-A4B458AD31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6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2C765-25B8-4B01-A8EE-F87B55B100D7}" type="datetime2">
              <a:rPr lang="en-US"/>
              <a:pPr>
                <a:defRPr/>
              </a:pPr>
              <a:t>Thursday, January 04, 2018</a:t>
            </a:fld>
            <a:endParaRPr lang="en-US">
              <a:solidFill>
                <a:srgbClr val="FFEDE8"/>
              </a:solidFill>
            </a:endParaRPr>
          </a:p>
        </p:txBody>
      </p:sp>
      <p:sp>
        <p:nvSpPr>
          <p:cNvPr id="5" name="Rectangle 1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129CC-8097-43F5-B5F8-4F0078930D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6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15EDC-D139-4BCE-8FFC-D2C773EEE8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6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67653-31EA-4EEE-A777-6E1AE34EE6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6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D61CD-5414-4E72-81C0-841589E73D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6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09682-03B7-4FF0-8C7F-54C035D99A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5670E-0776-4F94-8BA7-862629CC8F21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CFAA0-B0E8-4CE5-BF1E-131810B5F4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6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1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5A55C-B5C5-4855-B228-63599FA8C5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6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1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EC9C7-CD1B-4BCA-8863-5973E87297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6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1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D88A4-0AB0-428E-81D1-ECC010BBCE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6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911E5-AA89-471C-85E2-9978325394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6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EAFD5-82D2-4225-8A85-8ED13DB824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6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61E99-F872-431B-BE53-FF92AB19EB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6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EE554-29E3-4C18-B964-524F43D34F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6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E6185-C7C2-4107-AD88-BA0F33E99DD6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5" name="Rectangle 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44183-BBBA-4425-AA1D-7FDAE4474F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6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E6185-C7C2-4107-AD88-BA0F33E99DD6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5" name="Rectangle 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95F1B-B371-4773-91A1-D48936D0EA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6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E6185-C7C2-4107-AD88-BA0F33E99DD6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5" name="Rectangle 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5C28F-37F3-4336-8E51-0A9DBB668A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57900" y="274638"/>
            <a:ext cx="1866900" cy="61991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48300" cy="61991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A889C-CEE2-4CE6-9E0E-C32EBAA35904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D86CA-7950-4550-A00B-B42896B5F7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6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E6185-C7C2-4107-AD88-BA0F33E99DD6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6" name="Rectangle 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8F4C7-E852-4B39-B83A-549BED0A88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6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E6185-C7C2-4107-AD88-BA0F33E99DD6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8" name="Rectangle 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94510-0AB3-4366-9229-5349F2FD97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6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E6185-C7C2-4107-AD88-BA0F33E99DD6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4" name="Rectangle 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91068-4042-4839-A7F0-1483B9525A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6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E6185-C7C2-4107-AD88-BA0F33E99DD6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3" name="Rectangle 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6CA8D-C1D9-43BB-9ECD-5A600F7E5D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6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E6185-C7C2-4107-AD88-BA0F33E99DD6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6" name="Rectangle 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205B2-AF5B-40D1-9E6B-44AC06C801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6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E6185-C7C2-4107-AD88-BA0F33E99DD6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6" name="Rectangle 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B853B-40CE-486F-8405-578599481C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6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E6185-C7C2-4107-AD88-BA0F33E99DD6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5" name="Rectangle 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0CF96-E89D-4B70-A0EE-CA983CD5E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6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E6185-C7C2-4107-AD88-BA0F33E99DD6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5" name="Rectangle 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6D6C3-C2E4-4BCD-B2E4-E06583AED3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6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4C842-D3A1-43C1-AD37-8C3B6C68D872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5" name="Rectangle 16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87DFC-F388-4FE0-AE02-980846EDD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6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4C842-D3A1-43C1-AD37-8C3B6C68D872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5" name="Rectangle 16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3870B-D4D7-4276-BD82-7CDF5C1BC1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E1A54-4189-44BA-B340-03A4B628CC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66E73-C41C-41E3-87F7-26D9EF679F5B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27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D9305-CB88-44DA-9607-F3DE7155BA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7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4C842-D3A1-43C1-AD37-8C3B6C68D872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5" name="Rectangle 16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EEF01-8BCC-465E-80B3-CAE963FFBA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7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4C842-D3A1-43C1-AD37-8C3B6C68D872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6" name="Rectangle 16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F6DFE-65B6-41D4-B8DC-2F622B8B89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7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4C842-D3A1-43C1-AD37-8C3B6C68D872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8" name="Rectangle 16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87A68-9DDE-4DEF-A430-EDBFE163B5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7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4C842-D3A1-43C1-AD37-8C3B6C68D872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4" name="Rectangle 16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F7CC1-9C4B-4D61-BB39-CEF9A2924C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7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4C842-D3A1-43C1-AD37-8C3B6C68D872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3" name="Rectangle 16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6EF3A-5866-437B-AEEB-FFCCED5EEC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7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4C842-D3A1-43C1-AD37-8C3B6C68D872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6" name="Rectangle 16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7A0CB-6EF9-40D6-ADC0-2335F29393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7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4C842-D3A1-43C1-AD37-8C3B6C68D872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6" name="Rectangle 16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A499E-9EF6-46CB-B879-221DCF6997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7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4C842-D3A1-43C1-AD37-8C3B6C68D872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5" name="Rectangle 16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C09D5-8823-4C41-81DD-8A15C667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7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4C842-D3A1-43C1-AD37-8C3B6C68D872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5" name="Rectangle 16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F2E39-EA21-4AE3-A158-16C1641081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7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6CBAD-93E6-4E5B-BB07-F324AEFFCF0C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5" name="Rectangle 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1AC73-142D-4C99-A87C-63C68C5E3B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231C2-E199-4FB6-9E6A-6EF26A150047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27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E7317-5FE0-41FB-B984-1A0687B6DA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7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6CBAD-93E6-4E5B-BB07-F324AEFFCF0C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5" name="Rectangle 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6FF2A-3E15-4B57-A0F2-B71EB680EE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7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6CBAD-93E6-4E5B-BB07-F324AEFFCF0C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5" name="Rectangle 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7BBAA-D894-42AF-A2F5-46409AC1F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7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6CBAD-93E6-4E5B-BB07-F324AEFFCF0C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6" name="Rectangle 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21738-1F54-4525-A82F-BCBA29E0EE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7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6CBAD-93E6-4E5B-BB07-F324AEFFCF0C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8" name="Rectangle 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4F46D-D485-4E86-8CAF-30B1D1A166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7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6CBAD-93E6-4E5B-BB07-F324AEFFCF0C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4" name="Rectangle 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81703-7A1F-47E8-A672-7B4F42A3BD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7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6CBAD-93E6-4E5B-BB07-F324AEFFCF0C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3" name="Rectangle 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EF901-0EFD-46ED-A001-B751C9000D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7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6CBAD-93E6-4E5B-BB07-F324AEFFCF0C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6" name="Rectangle 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A9997-3A8A-43B2-B3E7-8F80F426D5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7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6CBAD-93E6-4E5B-BB07-F324AEFFCF0C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6" name="Rectangle 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C34F3-53C4-461B-9772-AB85704BFC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7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6CBAD-93E6-4E5B-BB07-F324AEFFCF0C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5" name="Rectangle 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6928D-AB61-4810-BF10-5DB93E8370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7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6CBAD-93E6-4E5B-BB07-F324AEFFCF0C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5" name="Rectangle 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BE583-A9AA-49C3-A351-7E54A4CDE9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B8C51-2CB9-4FE9-AF28-578B33DFA0D6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27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95D8B-A9DD-4B0B-9E3C-CAE6D023C3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7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4424B-247E-48B2-ABE7-093DA86286D8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A6F84-B5C4-4ACD-8FAE-BE7727F050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7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4424B-247E-48B2-ABE7-093DA86286D8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BA21D-9787-4A3C-AFBE-AB788F590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7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4424B-247E-48B2-ABE7-093DA86286D8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4278C-EAD3-493F-88E9-3A35C776E4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7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4424B-247E-48B2-ABE7-093DA86286D8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6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A464F-A73D-4172-AEEF-EDAB2E1142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7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4424B-247E-48B2-ABE7-093DA86286D8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8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F5480-74CB-4FE3-8D3E-6B9D02CB4E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7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4424B-247E-48B2-ABE7-093DA86286D8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2BEA3-691A-4BF1-80D9-6ED037D113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7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4424B-247E-48B2-ABE7-093DA86286D8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3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89160-D669-49D6-A26A-4287FF2BB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7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4424B-247E-48B2-ABE7-093DA86286D8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6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9F006-0380-45BE-93E4-957141AD42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7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4424B-247E-48B2-ABE7-093DA86286D8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6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6AF1E-6259-4BD0-BCE3-2056102E46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7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4424B-247E-48B2-ABE7-093DA86286D8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51A91-45B3-48E6-B311-CF69D24D77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87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87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3F0F5-D9DF-436B-9B88-4B66F5F44A91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6" name="Rectangle 27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861B8-A3C1-4DD7-861E-386DD56499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7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4424B-247E-48B2-ABE7-093DA86286D8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BA640-C1C2-4194-9418-7ED56843FF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7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ED18D-64F1-4B49-8BCB-FA2BAFB5A5F7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5" name="Rectangle 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7C329-8966-4D48-8B9A-199D92111C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7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ED18D-64F1-4B49-8BCB-FA2BAFB5A5F7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5" name="Rectangle 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0C6D2-41FC-4329-90E9-7E8C0A01AC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7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ED18D-64F1-4B49-8BCB-FA2BAFB5A5F7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5" name="Rectangle 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95F65-9A20-4D1F-8991-5D7CC10D5D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7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ED18D-64F1-4B49-8BCB-FA2BAFB5A5F7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6" name="Rectangle 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2988C-D2D4-4F22-A0FB-0B6835C84E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7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ED18D-64F1-4B49-8BCB-FA2BAFB5A5F7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8" name="Rectangle 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6F65E-D14A-4028-AF5D-5203573540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7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ED18D-64F1-4B49-8BCB-FA2BAFB5A5F7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4" name="Rectangle 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9826C-BE8F-458E-9E31-B4C7FABFA1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7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ED18D-64F1-4B49-8BCB-FA2BAFB5A5F7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3" name="Rectangle 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F4391-0272-464C-96EE-2FED2E841C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7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ED18D-64F1-4B49-8BCB-FA2BAFB5A5F7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6" name="Rectangle 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430AD-F9C4-4457-9B89-15B63909FB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7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ED18D-64F1-4B49-8BCB-FA2BAFB5A5F7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6" name="Rectangle 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E3769-E144-4507-88F8-48770AEA27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71735-A8D4-458F-AF4F-366B5C6D3105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8" name="Rectangle 27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EDB10-EC8E-4FB1-9C4F-3CF6685FCB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7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ED18D-64F1-4B49-8BCB-FA2BAFB5A5F7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5" name="Rectangle 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72B39-DB1B-4541-B51E-44D1288ADB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7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ED18D-64F1-4B49-8BCB-FA2BAFB5A5F7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5" name="Rectangle 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FB526-1634-4831-B54F-8B5B16AE9B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7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0A8A3-476E-4E63-A81B-C068B1CF85FC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5" name="Rectangle 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C7D38-C40F-409F-8392-2EAE2F51F0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7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0A8A3-476E-4E63-A81B-C068B1CF85FC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5" name="Rectangle 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E3443-AF72-412F-8A70-4687C15C75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7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0A8A3-476E-4E63-A81B-C068B1CF85FC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5" name="Rectangle 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1E0B6-BA4D-411B-9AF8-159A8C0339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7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0A8A3-476E-4E63-A81B-C068B1CF85FC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6" name="Rectangle 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59C90-F0D6-4C5E-B782-FE6DE97C5D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7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0A8A3-476E-4E63-A81B-C068B1CF85FC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8" name="Rectangle 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885A6-7CAB-45C9-A505-3F54469CE2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7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0A8A3-476E-4E63-A81B-C068B1CF85FC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4" name="Rectangle 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951C9-6458-4AFF-9B15-C99496B11A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7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0A8A3-476E-4E63-A81B-C068B1CF85FC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3" name="Rectangle 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1B7BB-EEF2-4425-B734-6B346DC471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7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0A8A3-476E-4E63-A81B-C068B1CF85FC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6" name="Rectangle 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5AD05-4DD1-4DB3-BE1F-70AA47BE32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903C2-CB81-4AFD-9CB6-A63806017EEC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4" name="Rectangle 27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D79B7-DB43-4DEE-965B-8559A94788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7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0A8A3-476E-4E63-A81B-C068B1CF85FC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6" name="Rectangle 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49B42-0DD7-41A1-ABEB-4665F54690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7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0A8A3-476E-4E63-A81B-C068B1CF85FC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5" name="Rectangle 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66D55-D2F3-445F-87F0-5388842C65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7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0A8A3-476E-4E63-A81B-C068B1CF85FC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5" name="Rectangle 9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C75E7-BDF1-4A2E-81AD-5D8475A74A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7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F6593-6308-4A71-B3B6-902B800D3054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91DDC-4A48-4449-934B-63C661BEC1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7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F6593-6308-4A71-B3B6-902B800D3054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ABC2B-0D0A-4524-AFB7-D25964F077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7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F6593-6308-4A71-B3B6-902B800D3054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B9D5F-9C05-4781-840B-F39897A6FE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7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F6593-6308-4A71-B3B6-902B800D3054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6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DE687-B9B7-4447-A152-B39F3FDD4B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7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F6593-6308-4A71-B3B6-902B800D3054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8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F77AF-AC61-4105-9D5C-1E7415A3E1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7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F6593-6308-4A71-B3B6-902B800D3054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5D4C6-E4AA-4E6E-886D-1C5CCC2296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7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F6593-6308-4A71-B3B6-902B800D3054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3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2C0C2-A727-4977-808E-B3246BA5F8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1A3BC-FD1A-434A-BE67-C34EE33C3047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3" name="Rectangle 27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6B292-F0F0-42B4-8642-26C68BCD66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7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F6593-6308-4A71-B3B6-902B800D3054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6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7D81E-B29D-4428-AF5F-6C02E1B827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7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F6593-6308-4A71-B3B6-902B800D3054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6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7138D-D727-4E17-B220-5786FAB5FF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7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F6593-6308-4A71-B3B6-902B800D3054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DA24E-E5FD-4E60-931C-2972D53549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7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F6593-6308-4A71-B3B6-902B800D3054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BF3E6-E3CF-45FE-9293-5A9973B878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7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6CB72-77FE-409E-ABA1-11649DDAE5BC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5" name="Rectangle 1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A73A8-228D-47C2-BC53-1B761B8C53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7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6CB72-77FE-409E-ABA1-11649DDAE5BC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5" name="Rectangle 1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0CD82-AEEA-4F20-93AA-7AFC4E9E31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7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6CB72-77FE-409E-ABA1-11649DDAE5BC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5" name="Rectangle 1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0899A-E251-4C50-B213-C424A8ADE1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7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6CB72-77FE-409E-ABA1-11649DDAE5BC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6" name="Rectangle 1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A6C39-BDDA-4D3F-8C25-54ACCF88F1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7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6CB72-77FE-409E-ABA1-11649DDAE5BC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8" name="Rectangle 1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29839-7209-4F56-9864-58B72EB5D2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7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6CB72-77FE-409E-ABA1-11649DDAE5BC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4" name="Rectangle 1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F59F5-2C45-4F5B-9670-E91FC3B055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E8F2B-435C-4476-9098-5EF5A2F1D2B9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6" name="Rectangle 27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2B6B2-5989-48B6-A60E-A606207C95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7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6CB72-77FE-409E-ABA1-11649DDAE5BC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3" name="Rectangle 1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43507-A913-4F8F-B4FD-DA2621E018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7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6CB72-77FE-409E-ABA1-11649DDAE5BC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6" name="Rectangle 1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5C765-C873-4666-BB3F-033B423818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7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6CB72-77FE-409E-ABA1-11649DDAE5BC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6" name="Rectangle 1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40B7B-FEE8-4CEA-B20A-1DEDF13130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7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6CB72-77FE-409E-ABA1-11649DDAE5BC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5" name="Rectangle 1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58D9F-32BC-4829-8FB1-93A577C1A3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7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6CB72-77FE-409E-ABA1-11649DDAE5BC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5" name="Rectangle 1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FB05F-A62C-435A-BA69-ABCCFDCBF2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7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52529-3DD0-4C77-8428-3A8E31CC29D2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11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A5083-0DFB-490A-9BC7-E0CD655104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7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CACB9-BA8A-4573-8C12-A4AF8F4F579D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11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C56F8-3C4E-4FD3-A812-E07501DF20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7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2CB10-D96C-4E15-9B50-255EDF88BFBF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11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72EFD-36E1-4368-942B-461EEA83C4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7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2775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82775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0DDFE-66BC-4153-ADC0-97685D2EFC00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6" name="Rectangle 11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24753-FEFE-4BD7-A36C-9BDEC850C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7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15222-C695-4238-BDC5-085FC163D7B7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8" name="Rectangle 11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7806B-990F-4996-9E4A-43CBFFA483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932C8-C54A-4143-8EBC-519F44B130CB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6" name="Rectangle 27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4F5F8-EB45-4297-A7A8-67D881D1B5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7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BC359-D031-4312-A105-9823CA91D1EB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4" name="Rectangle 11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0DDB2-C6D1-44CA-A0E0-CA774DF74A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7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4331E-BA82-453F-BABA-F9A643492A6C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3" name="Rectangle 11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95335-7FC2-4A45-BBFB-B969A73A8B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7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9E2F6-7AA3-4D0F-BC92-0CA92E086805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6" name="Rectangle 11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A1D87-7F70-4795-9E21-7DEF32EDD7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7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714D1-9B47-4CB1-B324-E96A128617DA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6" name="Rectangle 11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602A1-7111-428C-827E-EBF6211406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7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93F91-8C18-4CE6-B906-D6C98A7B2DDE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11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77B4C-EDDD-409F-B1D9-77006EE57A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7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68288"/>
            <a:ext cx="2057400" cy="61864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68288"/>
            <a:ext cx="6019800" cy="61864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65AA7-161B-4B42-A12E-7C6854A57D18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11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81573-7C1E-432F-A930-B413012B0E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7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9986B-A86B-48D4-8532-289C7E0DF6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7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CDDAC-BE5A-4A36-85D0-D47BEE8E58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7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4F54F-6964-42A6-9330-705A566829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7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2775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82775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0499B-BC61-48EA-AAC2-35B154191D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6D8ED-FA61-47CB-9BC5-6C79199BFC32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27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E63A5-A5CC-4A5F-AA79-143104905A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7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327DA-9245-4DB9-980B-02C88F29FD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7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2A99B-7988-464C-B584-6B02AC9DEC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7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83DF9-4BF0-4FAD-9197-07EB12E588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7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853D9-C6FD-4BA3-8005-15A58A75C2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7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11537-5037-4B99-BE31-05F1D9F750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7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569B4-99B7-4543-B930-06E1896AD8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7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68288"/>
            <a:ext cx="2057400" cy="61864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68288"/>
            <a:ext cx="6019800" cy="61864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F7B57-6C20-427C-A405-0942273927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7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16D5C-354D-4A88-9DDB-C4A20BB294AA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83353-AB4B-4924-9891-167128B1E4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7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DBAA6-4F56-4B1F-9513-A3C3C5F8A611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8E1BC-B978-4A55-A95B-B94A00938C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7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E1CF6-DAFA-4E8F-BDA0-7281C1A134BF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B39AE-6BA7-4294-8676-10E99D5D37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48675-5003-4D75-BAED-B584B4D010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57900" y="274638"/>
            <a:ext cx="1866900" cy="61991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48300" cy="61991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DAE66-F691-4AB4-B780-2D385A1D189A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27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4A890-872F-4FD4-8C79-78D66C8440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8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2775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82775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2A30F-C798-4204-B82E-181F8511734C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6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A38A1-D2EC-4E24-AEBB-13C046E0B2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8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F9EC6-49B5-435C-90E3-410E4831CDCF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8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1CBD3-CBCD-44AE-B592-7A62EAE15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8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EB194-0418-473A-9F1F-B817AB8E4156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4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EEE92-AE49-4E03-8550-F4FBA51F2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8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89764-84EC-4932-ABA9-77F9C532A76A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3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6D414-842F-46F0-B206-DA08B54612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8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9FDC7-73E7-445E-ADBC-BCAF386DBCDB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6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FAF2E-947D-44E9-929D-B1AB636819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8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AAA2F-8DFE-4A70-A8FB-39C3AE83F0B3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6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9075D-3881-42F8-B56C-EE2910A6A5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8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88844-2522-48C3-AE9A-EE8919F5A914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93E33-2F78-4EBC-AAEE-7105DD3808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8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68288"/>
            <a:ext cx="2057400" cy="61864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68288"/>
            <a:ext cx="6019800" cy="61864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8C644-B4E2-490E-83E5-D93236065B91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052AF-B98D-4B14-9712-1C88942BB8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8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96E22-EBEB-43FA-B4C7-614FC35B87D7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11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CB806-60A3-416B-A17C-FF1C91AC38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8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9EA7E-5FB4-4BFD-9742-C813A6461F57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11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D6FC7-8E8B-4ADE-82BF-B9945D6EE2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38D2C-A1FA-4865-A1C3-F332943E25E3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1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2EC75-A9D8-44D5-968D-B325964EB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8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5A419-C035-444D-8A53-A8025CDC5F35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11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1F204-3656-4729-B2F7-196233402E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8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2775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82775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C1BAD-B385-4DDF-B06F-F268DCE0A3EA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6" name="Rectangle 11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DDB9A-02F1-41E2-966C-FD7B6BE784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8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3DDF0-3531-452E-949A-B9F3A3718FEC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8" name="Rectangle 11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5B833-951B-48E2-AE56-9FE2005CD3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8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3C9F6-9E82-4CDD-8C05-F832E32C0344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4" name="Rectangle 11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6B8DB-D31C-4C47-9ADF-858024BD4F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8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F0AF4-8D81-42CB-A05F-16384EA3B1AB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3" name="Rectangle 11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56990-149A-4E48-8EAF-393D622AEB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8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A2D55-0E1E-411F-8F2C-202A8B9E6C69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6" name="Rectangle 11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DA61D-953D-41CD-B9ED-1C5AA7762B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8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C2FDF-9B3A-4F13-A2BB-BDFBE04F2742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6" name="Rectangle 11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3A5DE-CAB1-4F72-BB57-FE47EB761F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8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264FE-78F1-4A6A-92A0-61CC58C6AF0F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11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125E7-DFC0-4C30-84CF-0A81DB5E21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8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68288"/>
            <a:ext cx="2057400" cy="61864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68288"/>
            <a:ext cx="6019800" cy="61864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4631E-9092-4C5A-87D8-6FC0D583ADC1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11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1F603-E4E0-40E4-9A5B-125A44F905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8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72DA4-D85B-4F6C-A5C1-750C0DC755E7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CDCE8-2A86-427A-8B7E-509E461BE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0B8FC-3AE8-45E2-A53A-33553D9F292B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1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AF3DE-D00B-4D26-A198-4C20506920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8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20562-A2DB-49C1-9449-6E73196DAA48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84FB0-564B-40FA-AB31-A1372EB3D4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8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9383D-8B66-4E50-815D-D32FC3D5D7C8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079DF-3AD3-41C5-8CDF-9A426B9624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8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2775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82775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0F0D2-815B-4C26-8CFA-EFC92F750F3D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6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CCAFA-DCBC-4565-9604-3B486E7257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8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05C80-727D-413B-BE5C-4FF74DE45678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8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34541-2DEF-40C6-9641-5E2D26841B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8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F0BA8-BF5E-4198-A300-6FCBCA469B6C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4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FC2A6-B7CC-44EE-B848-045EC605F0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8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0C2F1-E946-4FDD-91A4-ABEEE59FBE14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3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F8ACE-2855-4ABA-8C50-1C5160C91F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8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FB099-1C71-4E00-B440-8714B6A84B47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6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B7608-F753-4A40-AD47-7D936AADC6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8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E4D53-A12D-487E-BFFF-D041DD1D21C6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6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A51DD-5CE7-43DD-A6E6-8D98661A7A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8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D9286-3AD0-4F30-AA7C-1089C02D311E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6CFAD-F720-4643-B15E-A3834B8E42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8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68288"/>
            <a:ext cx="2057400" cy="61864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68288"/>
            <a:ext cx="6019800" cy="61864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D11C9-61A9-497E-AC85-EF31A66B6C02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83125-1526-4522-A3E3-221D52DCDA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31D37-99D1-496D-961C-2845130E9FA0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1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A25F9-3900-4C06-86CE-CD2D2E08A4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8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1E272-458D-43D5-A153-58674627CDFD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2B187-676E-4453-960F-D38ADC75B9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8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F8561-6EA7-44E9-B813-E4687B74D3C7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B97A4-C7BB-4F61-B492-D86E80BD90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8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0924A-437B-4E97-A540-EB4493D4CBC2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14955-6BF1-4C0E-AF04-1EEB9A4C63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8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2775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82775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33943-7E75-41BB-AFDB-2B6D43D56DFB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6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F2D5D-A4F2-4964-B356-2313C9B652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8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2B419-8350-44C4-B4E5-1412097264B6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8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9ED50-58D4-4EC0-A671-EE2FB7F7F9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8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EA1C3-B91E-4E8F-B679-D81883163C29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6A4EB-228B-4B23-AF38-E0E929AC0F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8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09FC8-2B7C-4461-812E-438E19F28328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3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E310C-8BE9-4CDB-ADAC-20F76CA115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8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E0F4C-23D1-43ED-A6E6-09C79762A140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6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D1209-4DC7-448D-B03B-34713D6220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8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4E744-B68E-43EC-97AF-F9937B2A495D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6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CDDF3-D431-4AC6-B82A-E08FEB6D86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8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84ED7-15C8-45B8-8A41-B2051F1B31B8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0A1E1-6E92-4D9C-95A8-296D4573E6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87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87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00F26-2725-4555-83C1-1CBCCCAC3743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6" name="Rectangle 1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0AC8A-90BD-4CF8-878A-A9D632CE8B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8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68288"/>
            <a:ext cx="2057400" cy="61864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68288"/>
            <a:ext cx="6019800" cy="61864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4A2D7-60C3-4034-87CC-B650C780FF9E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FEE06-3D3E-4320-8345-79274E4C02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8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253A0-DFF7-4CB4-B600-A7F6AB102EF8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2791F-B517-4DC5-8FEB-C30D8AFDDA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8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7449B-2A54-4C18-A13E-1323A1FE190E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FF1E3-0DBD-48DD-A68F-21CD784D13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8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0808D-AF7B-44B7-8E38-34A1F51E13CE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9E4CF-5A73-420E-8961-E652F6516C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8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2775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82775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4F8BF-A927-4614-A595-0BAECEC199F8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6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A949D-6204-4322-ABCA-8CF3B9519E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8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7256B-B5A5-4A01-A119-521212235BE7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8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FDFED-605F-4AB5-9F9D-F47F506138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8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D9A39-442F-4EC3-AC8D-2B99B6A8B34A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4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65BB8-811E-48CB-874A-8B99C0DFE8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8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98D62-EE9B-402F-8C8D-3B4BA2687ADE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3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7D076-CB53-4541-AB25-4CCE880BA2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8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EF48B-4481-4E49-874E-D38DC548063C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6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6483A-8A5B-4659-92EC-827547D0AD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8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9E5D1-9148-4CDB-8FB3-B57629E66C9A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6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29324-1091-4670-BF09-0675589917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F47D6-3F52-4972-8C66-07CE322809FF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8" name="Rectangle 1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82ED1-C28F-4D48-8050-848A0C9D2F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8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2763C-85E2-4C45-B06A-3F915C872900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1D33C-F07F-4009-8D63-457C7828DC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8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68288"/>
            <a:ext cx="2057400" cy="61864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68288"/>
            <a:ext cx="6019800" cy="61864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5C9B1-0D27-41B5-80E6-9291C73DA2CD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AF462-317C-42B3-99AC-7ED7E86DB9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8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0239C-76E9-4859-8725-26CCA2BDE1F0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CF7B7-2F23-4EF8-BF35-FA3320EADC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8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5E93F-E946-481F-970B-CBDBBFD08C0D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3C6EC-AFC9-4936-B1FC-968DCBF7AB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8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3DB15-D76E-4413-8FA9-01E3CD0533A2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7DAF4-26CD-489F-92A6-F99D9C7648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8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2775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82775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187BC-DF2A-4A79-AE2E-66F22068FE14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6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B11C7-27D7-42AB-949F-523F0ABDCE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8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8C1A2-47B8-44B6-9F64-B5AF3B440631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8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39E1E-E620-4313-9B7D-D3D161F0BE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8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319F1-0AAA-420C-99CF-5EF59E4E997D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4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E6CD1-149A-46F4-8076-349F0A5EFE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8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4F28C-93F9-407D-81DA-A86FCF1A4ACB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3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2EB5A-748C-4255-B23E-089CBFC8D8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8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319FC-AD8A-4525-945E-C49B872744E3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6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A6534-3B75-4EA7-88A0-D2FC5FE552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6723F-CCA8-4E56-9210-D05FB3A3E5C4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4" name="Rectangle 1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63186-2393-475E-BBF5-85B5DE7739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8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BD247-C86C-42E8-8153-BF9C63DBD096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6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99970-8B72-4158-94AA-DF4A59A9ED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8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A4CFE-152C-4DAC-BB49-73702D4F4434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7F009-8843-49AC-B3B6-95B5E46F3D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8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68288"/>
            <a:ext cx="2057400" cy="61864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68288"/>
            <a:ext cx="6019800" cy="61864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269A5-31BD-44A5-B2EC-DB8C4E26A4B9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4E4AB-C578-4034-90ED-18684142CD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8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D7EDB-E4C9-4E8F-AC69-8EBDCAF84B80}" type="datetime1">
              <a:rPr lang="en-US"/>
              <a:pPr>
                <a:defRPr/>
              </a:pPr>
              <a:t>1/4/2018</a:t>
            </a:fld>
            <a:endParaRPr lang="en-US" sz="900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857B8-23CA-4364-88A8-41F3C6E71E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8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F4F58-32DC-44C1-9442-0D2163829C16}" type="datetime1">
              <a:rPr lang="en-US"/>
              <a:pPr>
                <a:defRPr/>
              </a:pPr>
              <a:t>1/4/2018</a:t>
            </a:fld>
            <a:endParaRPr lang="en-US" sz="900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50B83-0090-46CC-BE76-E1636EDAF6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8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5B18D-10C1-4F5E-8F05-5B9FED1E679D}" type="datetime1">
              <a:rPr lang="en-US"/>
              <a:pPr>
                <a:defRPr/>
              </a:pPr>
              <a:t>1/4/2018</a:t>
            </a:fld>
            <a:endParaRPr lang="en-US" sz="900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56AED-AE5B-4532-94C3-B519C39DB0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8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2775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82775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7070E-BBA1-4363-87B3-BAFAA386E2F4}" type="datetime1">
              <a:rPr lang="en-US"/>
              <a:pPr>
                <a:defRPr/>
              </a:pPr>
              <a:t>1/4/2018</a:t>
            </a:fld>
            <a:endParaRPr lang="en-US" sz="900"/>
          </a:p>
        </p:txBody>
      </p:sp>
      <p:sp>
        <p:nvSpPr>
          <p:cNvPr id="6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24EA8-0494-4559-B3DD-42807DC757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8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EA851-3361-4946-8DD8-05399C17B293}" type="datetime1">
              <a:rPr lang="en-US"/>
              <a:pPr>
                <a:defRPr/>
              </a:pPr>
              <a:t>1/4/2018</a:t>
            </a:fld>
            <a:endParaRPr lang="en-US" sz="900"/>
          </a:p>
        </p:txBody>
      </p:sp>
      <p:sp>
        <p:nvSpPr>
          <p:cNvPr id="8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78515-8C38-41E1-9F0C-A9D0B5CD10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8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DBA83-B39B-406F-A15B-2D3CB779B863}" type="datetime1">
              <a:rPr lang="en-US"/>
              <a:pPr>
                <a:defRPr/>
              </a:pPr>
              <a:t>1/4/2018</a:t>
            </a:fld>
            <a:endParaRPr lang="en-US" sz="90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A303E-6302-4CF8-A75A-8293161C1E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8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DF98F-4626-46DD-B1C4-BFFFFFBCC510}" type="datetime1">
              <a:rPr lang="en-US"/>
              <a:pPr>
                <a:defRPr/>
              </a:pPr>
              <a:t>1/4/2018</a:t>
            </a:fld>
            <a:endParaRPr lang="en-US" sz="900"/>
          </a:p>
        </p:txBody>
      </p:sp>
      <p:sp>
        <p:nvSpPr>
          <p:cNvPr id="3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5A43C-C6FD-4F4D-8D87-585B403902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596ED-9B2F-4A25-BE8C-B053E4395C64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3" name="Rectangle 1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0CF5C-5E29-4B00-BCB0-CF14D665EC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8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79AE0-8328-4B86-A13D-80278BCA6591}" type="datetime1">
              <a:rPr lang="en-US"/>
              <a:pPr>
                <a:defRPr/>
              </a:pPr>
              <a:t>1/4/2018</a:t>
            </a:fld>
            <a:endParaRPr lang="en-US" sz="900"/>
          </a:p>
        </p:txBody>
      </p:sp>
      <p:sp>
        <p:nvSpPr>
          <p:cNvPr id="6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7CD20-F36C-4B5C-BFB3-4CAA9B2EA4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8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AC5FE-480B-49FC-B0A6-01FFC95A95CD}" type="datetime1">
              <a:rPr lang="en-US"/>
              <a:pPr>
                <a:defRPr/>
              </a:pPr>
              <a:t>1/4/2018</a:t>
            </a:fld>
            <a:endParaRPr lang="en-US" sz="900"/>
          </a:p>
        </p:txBody>
      </p:sp>
      <p:sp>
        <p:nvSpPr>
          <p:cNvPr id="6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5449A-4DBB-4BEA-93BE-6FCBD467B8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8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25346-D439-492C-B5BB-34DFA871E325}" type="datetime1">
              <a:rPr lang="en-US"/>
              <a:pPr>
                <a:defRPr/>
              </a:pPr>
              <a:t>1/4/2018</a:t>
            </a:fld>
            <a:endParaRPr lang="en-US" sz="900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C5959-FB7B-465D-8C5F-D355B30E49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8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68288"/>
            <a:ext cx="2057400" cy="61864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68288"/>
            <a:ext cx="6019800" cy="61864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ACD7F-0BAE-45ED-8D8D-2B280F57F7A9}" type="datetime1">
              <a:rPr lang="en-US"/>
              <a:pPr>
                <a:defRPr/>
              </a:pPr>
              <a:t>1/4/2018</a:t>
            </a:fld>
            <a:endParaRPr lang="en-US" sz="900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D3BB8-5CE7-42A8-930B-7332D6B366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8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21E50-A896-4143-8DA2-36532207D880}" type="datetime1">
              <a:rPr lang="en-US"/>
              <a:pPr>
                <a:defRPr/>
              </a:pPr>
              <a:t>1/4/2018</a:t>
            </a:fld>
            <a:endParaRPr lang="en-US" sz="900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DB6E1-933B-4FC3-A770-04F4A95F4D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8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5463D-8BBE-4C35-86C3-6467EF5559DE}" type="datetime1">
              <a:rPr lang="en-US"/>
              <a:pPr>
                <a:defRPr/>
              </a:pPr>
              <a:t>1/4/2018</a:t>
            </a:fld>
            <a:endParaRPr lang="en-US" sz="900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83919-4540-4FA7-83F3-6D01718EEC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8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E9CB7-C9B2-4517-847C-54B83F09A063}" type="datetime1">
              <a:rPr lang="en-US"/>
              <a:pPr>
                <a:defRPr/>
              </a:pPr>
              <a:t>1/4/2018</a:t>
            </a:fld>
            <a:endParaRPr lang="en-US" sz="900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6E013-F9F6-4AA1-925D-66AD3C7DE8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8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2775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82775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05528-EFDC-499C-9036-5A6F00077EBF}" type="datetime1">
              <a:rPr lang="en-US"/>
              <a:pPr>
                <a:defRPr/>
              </a:pPr>
              <a:t>1/4/2018</a:t>
            </a:fld>
            <a:endParaRPr lang="en-US" sz="900"/>
          </a:p>
        </p:txBody>
      </p:sp>
      <p:sp>
        <p:nvSpPr>
          <p:cNvPr id="6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E9E80-463D-47CD-9AAF-15807B64E9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8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2E93F-99D6-4771-8D22-79CC2DE88B57}" type="datetime1">
              <a:rPr lang="en-US"/>
              <a:pPr>
                <a:defRPr/>
              </a:pPr>
              <a:t>1/4/2018</a:t>
            </a:fld>
            <a:endParaRPr lang="en-US" sz="900"/>
          </a:p>
        </p:txBody>
      </p:sp>
      <p:sp>
        <p:nvSpPr>
          <p:cNvPr id="8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C2767-AC75-4EA6-91D2-CED967D0AC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8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E488F-5F02-4123-B19E-BCDEBA5D6C42}" type="datetime1">
              <a:rPr lang="en-US"/>
              <a:pPr>
                <a:defRPr/>
              </a:pPr>
              <a:t>1/4/2018</a:t>
            </a:fld>
            <a:endParaRPr lang="en-US" sz="90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9BE51-E47F-487C-B123-3816DE422C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E8380-FBC2-422C-A607-5A6AA6EC2849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6" name="Rectangle 1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CD94B-489C-4630-9D4C-4B063540B9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8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8ED15-850B-4356-819B-D27FBD4726A1}" type="datetime1">
              <a:rPr lang="en-US"/>
              <a:pPr>
                <a:defRPr/>
              </a:pPr>
              <a:t>1/4/2018</a:t>
            </a:fld>
            <a:endParaRPr lang="en-US" sz="900"/>
          </a:p>
        </p:txBody>
      </p:sp>
      <p:sp>
        <p:nvSpPr>
          <p:cNvPr id="3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F1FA0-49DF-459E-BB8F-79C349AEC2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8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37B8F-0630-477A-B021-62096C2F9751}" type="datetime1">
              <a:rPr lang="en-US"/>
              <a:pPr>
                <a:defRPr/>
              </a:pPr>
              <a:t>1/4/2018</a:t>
            </a:fld>
            <a:endParaRPr lang="en-US" sz="900"/>
          </a:p>
        </p:txBody>
      </p:sp>
      <p:sp>
        <p:nvSpPr>
          <p:cNvPr id="6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1EEB9-5411-40B3-A9D7-D34A86658B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8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9AAC5-BA99-42B5-8728-282B144ED0D2}" type="datetime1">
              <a:rPr lang="en-US"/>
              <a:pPr>
                <a:defRPr/>
              </a:pPr>
              <a:t>1/4/2018</a:t>
            </a:fld>
            <a:endParaRPr lang="en-US" sz="900"/>
          </a:p>
        </p:txBody>
      </p:sp>
      <p:sp>
        <p:nvSpPr>
          <p:cNvPr id="6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4061F-C31E-417A-B232-A61EBF9354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8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AC9CE-0E8B-46C8-AF00-444A540C8AF4}" type="datetime1">
              <a:rPr lang="en-US"/>
              <a:pPr>
                <a:defRPr/>
              </a:pPr>
              <a:t>1/4/2018</a:t>
            </a:fld>
            <a:endParaRPr lang="en-US" sz="900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83FBA-694E-4C76-A8BB-FE4C997004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8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68288"/>
            <a:ext cx="2057400" cy="61864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68288"/>
            <a:ext cx="6019800" cy="61864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0AAFE-4240-433B-A140-E83AD14C784B}" type="datetime1">
              <a:rPr lang="en-US"/>
              <a:pPr>
                <a:defRPr/>
              </a:pPr>
              <a:t>1/4/2018</a:t>
            </a:fld>
            <a:endParaRPr lang="en-US" sz="900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EB85E-C8EC-4FBF-A91C-B460D4E6F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8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96A88-9A67-4946-94C4-17673F76F2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8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91DCA-A641-4C08-9F37-B87FAB4030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8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69F27-3C0C-4330-9E4C-8495BA171D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8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2775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82775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F5AFC-DC72-4E40-8D12-7EE73180B1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8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165C6-8684-45F0-9DED-E8C87C1F3C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4367C-9DAF-4CF9-B947-2185481AC1EC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6" name="Rectangle 1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1EF7A-CBBC-45BC-B4BE-16DED98649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8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CB7D8-3538-4CB3-87B3-539E75471B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8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367AE-B180-4E65-BF3C-137FBF0A46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8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4DA80-70BD-4C1D-8395-7ABE8F4E14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8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A11CD-6AFF-4EAE-A769-0E070A458F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8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C9F22-004E-4991-8556-83847499E1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8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68288"/>
            <a:ext cx="2057400" cy="61864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68288"/>
            <a:ext cx="6019800" cy="61864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85D6D-6AB3-458F-8A31-320E8989A3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8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306E0-1CE3-4BAE-A091-766503C4B4D5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90F65-7884-4739-A9B4-CF27FC89BA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8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376F0-0887-4302-B1CF-D9F9911A7541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3C45A-D99B-4EC6-88EA-6735678263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8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94AE3-0F69-4148-B40A-B0361D0E2982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4809D-B85A-4BD0-BAAE-6C6B413280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8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2775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82775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4B123-0B5C-461C-A3C6-182384EE4349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6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DD849-BA84-499A-ABCC-A184439492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5DA48-C56E-46E4-A4CE-106268551B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4142C-0FF2-4D4B-9839-310A3B5A07D0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1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E57A6-89F2-4550-996B-DC1800BEB0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9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CE873-BE3B-420E-AD6B-04C47D1CD92B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8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FA0E7-9829-43F9-AFBF-42FA8D889C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9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6CC79-C1D4-4788-8981-52F4C74DC852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4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8EE15-9F2A-4BC5-ACAF-2D29CFB3F7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9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9B9ED-9A26-448B-ABDF-AB1C64EADF5C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3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4C576-C1E2-4A4B-B539-2AF5898FB2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9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BA1C7-1BCD-454D-A494-3C33597D87EC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6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5B74F-8B61-4AC1-9BC4-022157D2A4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9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C2144-E4B8-4D8E-ABF5-2D022A030E68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6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7B66F-361E-4624-8FDD-158B909D77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9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1283C-6555-441A-B386-228168BA3A31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1FBEE-EA5C-4A06-A8CF-ABF6296CA0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9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68288"/>
            <a:ext cx="2057400" cy="61864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68288"/>
            <a:ext cx="6019800" cy="61864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E0270-8150-476D-BC7D-C861D51A7A24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EF5F2-55FC-45D6-94F6-7F9B330CE1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9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06DDC-09F1-4D6B-A744-6449D1EFA100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11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59B10-A76F-426C-9AA9-0887604DB6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9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D22E3-C01C-4D9C-BEDD-8789A73FFD14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11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BBAAF-578A-4C6E-B30A-4896A5C5B9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9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84F08-C0A2-45F2-B675-4C38F4520D50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11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9A885-9B50-420C-AC3F-619DE3B898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57900" y="274638"/>
            <a:ext cx="1866900" cy="61991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48300" cy="61991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14ED5-CC42-4F0E-85FF-90B54FBAE969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1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B0C95-0CF5-46D1-8A2B-28B66F3923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9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2775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82775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4E7A7-81B7-4C55-BA90-F75E0D663F1B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6" name="Rectangle 11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C382D-47B5-4CEB-B076-FF934F29F5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9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9DFFD-932D-4783-9C4C-0978567434FE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8" name="Rectangle 11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8BB3F-9791-4882-80CC-F67D3A3AF6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9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04E20-A056-4CAA-8D48-CA50142B5895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4" name="Rectangle 11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99383-1D9E-47F0-861A-E9286B82B3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9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D49CB-679D-4B26-9A7D-F356D227A3EB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3" name="Rectangle 11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3BA97-3FEA-446B-929B-92941630BE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9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CDD7B-F48F-4995-8802-BF34D1EE3088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6" name="Rectangle 11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87F18-FF76-406E-937A-527B4D931D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9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673A5-7619-4DF4-BC59-3B14EBD9A5A3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6" name="Rectangle 11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1EA87-EB5D-474F-BD05-612BFD63A5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9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5AC67-7DE6-48CF-8468-45636B10E923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11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B0ABC-4079-42DB-9B25-47172FBC1E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9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68288"/>
            <a:ext cx="2057400" cy="61864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68288"/>
            <a:ext cx="6019800" cy="61864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7E2B4-1B14-49A1-9E86-412B24E2C6A7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11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8BAF6-0D0C-4B79-82F4-440AF9F521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9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B304B-2FD7-4A03-B2D7-ED2FE1832769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203D4-05F1-4562-9393-C4C8A79662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9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1D85A-B58C-41FE-BD4C-DD65CC771888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7FC0E-C0D7-4F97-80D9-BD13D4E948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748A8-729A-42F7-8850-59771D525815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1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873CF-67D5-4D17-99B7-4BD9D69A2B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9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C9BB2-F405-44F4-9DA9-418858610F39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C5C70-133C-4CAD-A70F-13CBF684D6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9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2775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82775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46A82-10AD-447B-9CA8-9481077124B6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6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3D873-A1C0-4CF3-AB47-C9953F478B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9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77361-390D-4F26-ACDE-2B4FB6708EE4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8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8E1DF-EA91-4A90-9E18-A2698D245E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9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CEE94-3248-41A7-A723-E9BC5D834FFF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4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0A989-FEFB-484C-826D-91266C766A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9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903BC-A564-4757-ADC7-5D9DBF0C6555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3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4A857-DCD1-4A8F-8E92-E422405A30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9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07AC1-2E86-443C-A5C5-2E08D8E43DD0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6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D99E7-FF97-49A3-AEB0-93EC830EC4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9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3E455-8907-40E7-A9C2-430B2F13B10B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6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B9189-BF4B-4F0F-945B-979C859336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9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E3256-1C9C-47A5-979B-9AF64FC9C230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4E069-889F-4EBA-88F6-045401D18E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9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68288"/>
            <a:ext cx="2057400" cy="61864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68288"/>
            <a:ext cx="6019800" cy="61864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9D6BA-1746-43DD-8AF3-E830056B5D8A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89352-212E-4700-B7F6-F30A99AD77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9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4D3D4-F529-4738-894A-A04D11BB5659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567F4-DBDB-4469-8629-1DF37A145D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6C937-0CE5-4FA1-A8B9-63BA88A6B742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1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0746C-E3C0-4AC1-8F2A-4BE879B55D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9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09E76-691A-44B8-91F2-779F4E202490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5DB6A-C28C-43CC-8CF3-B9FAEBAD9E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9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E9666-1154-469A-AEB4-431649FEC13F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F8375-2E59-47D7-BA62-A51A5DE5BC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9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2775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82775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971E4-3194-4DD8-89CD-51B90C5C8AC3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6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5CF1E-18C0-4B12-BD69-CE1EFC74DD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9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623AE-3A99-4821-9604-BC1450A63C03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8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863DE-EB12-4C94-8860-DA888FDB52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9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02452-E889-428F-A97C-A1A1BDFCDF04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234C2-9E97-4B76-B5F5-52F5422BE7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9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F6631-456C-47E0-B781-818B5EFDB008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3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5F1F4-945D-4513-A0CC-2ED54F1CAA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9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A56EA-90E7-4B3D-A544-3F994A627532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6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306B0-748C-4706-9EC8-61598DC633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9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E598A-9FE3-4D69-844E-417862882413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6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4A18F-0B29-41D4-8AA7-6D2DFF484E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9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ED794-4B6D-4F53-8AD8-145C0A4F3030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D5A62-B65C-4B04-946C-9F752314E4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9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68288"/>
            <a:ext cx="2057400" cy="61864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68288"/>
            <a:ext cx="6019800" cy="61864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A29A2-B331-420C-8568-A4626D9421BB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019B2-11D0-4439-9828-DEA6485C85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3BCA8-FFB7-4C0A-B80F-AE8F586B5F9C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1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607EA-CA90-4204-88FE-CAE8F3DA1E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9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0249D-4F37-41F7-BD98-6CA23060BBCD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B3A60-4FE0-452B-885D-653E2390C9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9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57585-ED33-4111-98A6-0F55325FD5BC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B6264-DC98-4245-9CE4-1850E314A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9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282F9-B992-4045-B33C-BDA2658D8EDD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66B7F-3B1C-4D07-97CF-466D72C501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9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2775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82775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F7456-F129-48EA-9AE7-6C50A931B168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6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9EEF1-CE10-45D1-8A57-F03D65FD35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9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59DAE-A676-4344-94FB-D64BE771793B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8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EE35A-035A-4D20-8C3C-A4A5D282DB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9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151A0-5A92-4FEB-84FC-CD37E7BA8928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4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67A95-8CF2-47C0-A20B-D7C41F00C6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9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BA71A-78BD-4B74-93A5-56B8BA432F06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3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9F51F-ED3D-4516-A445-2EB472607A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9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CC472-158F-44A7-B62E-5ACD07C4AF30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6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9D16A-509A-4828-A913-DA6E4C03F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9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94C8E-1172-4BA9-B35C-80D4092F88F8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6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F256A-CF57-4826-9643-8A5924EC31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9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99719-820B-4B22-B55E-8520357920B9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90F68-5014-4F45-B669-871E2E7AF9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87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87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66D92-B1AC-4040-9C52-F239B8933265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6" name="Rectangle 1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694F7-C03F-4472-8BB1-BD73974EA7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9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68288"/>
            <a:ext cx="2057400" cy="61864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68288"/>
            <a:ext cx="6019800" cy="61864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1DE3E-35FA-4771-92A7-202E1F863C1D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E5DF4-3405-4B36-ADC8-39532EB7FE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9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C1AF9-B0CA-4CA0-8205-E912D93CED5B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CE34E-8BB0-4E24-9EB0-D2313942F5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9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52097-ADD4-4BEE-BAD9-432E3B9EB251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AAA3B-897D-4830-982F-3305D1F70B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9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867B6-6E35-4E06-82DC-C35A9B798856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5A7B8-7283-4C39-A35C-C89FA881CE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9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2775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82775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BA9C7-F29F-4419-AEB8-726D5B2C8069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6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1973A-CC2B-4F32-AE28-D069BAF4C6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9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97565-E39B-4C5A-91D8-548F51FEEBC7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8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0E82D-70E1-4D01-A262-2A457E1765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9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36282-F8BC-487A-B2D3-3C82DE7EF431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4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4051A-1A80-4810-8836-30E730C9B4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9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C9988-DA4F-4F58-A454-19C5D45C1F46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3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183A5-3C22-4AB5-8C4F-D380FC2DD3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9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55753-C91A-4F4C-9453-0688622E5FB0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6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73BBB-C14D-422B-B91D-F0FFC16133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9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BF2B7-09C4-46AE-BA30-0FC623104B1A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6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DBE76-2F9B-4780-A6EC-3A4C6BC58E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02196-36D2-4DD8-999E-D07BB62778CA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8" name="Rectangle 1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A43C6-44D3-4046-B87F-587672D784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9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345E2-4BF7-4A69-A93D-AA854A7C0552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42CE7-EB9F-47BD-90B1-FBA31F88EC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9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68288"/>
            <a:ext cx="2057400" cy="61864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68288"/>
            <a:ext cx="6019800" cy="61864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2B788-0FBA-4228-9F48-6E0158A3FD5C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82246-42C5-410B-9857-09B6B31B75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9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0A7C8-FFAC-4354-B8BA-E816B097D9A1}" type="datetime1">
              <a:rPr lang="en-US"/>
              <a:pPr>
                <a:defRPr/>
              </a:pPr>
              <a:t>1/4/2018</a:t>
            </a:fld>
            <a:endParaRPr lang="en-US" sz="900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177FA-2BD9-4E3E-BFDE-DD9A0CF019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9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1B757-5AF6-456C-9884-28DDCB3A4F51}" type="datetime1">
              <a:rPr lang="en-US"/>
              <a:pPr>
                <a:defRPr/>
              </a:pPr>
              <a:t>1/4/2018</a:t>
            </a:fld>
            <a:endParaRPr lang="en-US" sz="900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CE83D-D056-4290-B9E9-F162BC62E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9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84A7E-FB6B-4EB5-993C-93908A251C2F}" type="datetime1">
              <a:rPr lang="en-US"/>
              <a:pPr>
                <a:defRPr/>
              </a:pPr>
              <a:t>1/4/2018</a:t>
            </a:fld>
            <a:endParaRPr lang="en-US" sz="900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1E879-5F03-43DB-853D-355E52B552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9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2775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82775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9DAE8-FB30-48C6-8304-9AAC4EC1C930}" type="datetime1">
              <a:rPr lang="en-US"/>
              <a:pPr>
                <a:defRPr/>
              </a:pPr>
              <a:t>1/4/2018</a:t>
            </a:fld>
            <a:endParaRPr lang="en-US" sz="900"/>
          </a:p>
        </p:txBody>
      </p:sp>
      <p:sp>
        <p:nvSpPr>
          <p:cNvPr id="6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70312-86FE-4E63-8473-B33E3180A7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9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512F7-4192-4C33-8CA0-56D757F762E3}" type="datetime1">
              <a:rPr lang="en-US"/>
              <a:pPr>
                <a:defRPr/>
              </a:pPr>
              <a:t>1/4/2018</a:t>
            </a:fld>
            <a:endParaRPr lang="en-US" sz="900"/>
          </a:p>
        </p:txBody>
      </p:sp>
      <p:sp>
        <p:nvSpPr>
          <p:cNvPr id="8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F18D6-AC08-4B2D-A051-6772B6EFCC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9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98179-59F8-452D-B262-3F7D34CB3083}" type="datetime1">
              <a:rPr lang="en-US"/>
              <a:pPr>
                <a:defRPr/>
              </a:pPr>
              <a:t>1/4/2018</a:t>
            </a:fld>
            <a:endParaRPr lang="en-US" sz="90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39B35-BD7C-44AD-9294-972D79E23E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9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8EF22-796A-40B2-9B53-42A0F22A106F}" type="datetime1">
              <a:rPr lang="en-US"/>
              <a:pPr>
                <a:defRPr/>
              </a:pPr>
              <a:t>1/4/2018</a:t>
            </a:fld>
            <a:endParaRPr lang="en-US" sz="900"/>
          </a:p>
        </p:txBody>
      </p:sp>
      <p:sp>
        <p:nvSpPr>
          <p:cNvPr id="3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9178C-8B61-43A8-8412-B26AB7C0F1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9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827E2-8AA4-47D6-BE6B-2151ECEF5A8C}" type="datetime1">
              <a:rPr lang="en-US"/>
              <a:pPr>
                <a:defRPr/>
              </a:pPr>
              <a:t>1/4/2018</a:t>
            </a:fld>
            <a:endParaRPr lang="en-US" sz="900"/>
          </a:p>
        </p:txBody>
      </p:sp>
      <p:sp>
        <p:nvSpPr>
          <p:cNvPr id="6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C25A9-F1E6-44DA-A6C9-EF5776FE4D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C7F2E-E27C-4D08-8C63-B8521B2FF298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4" name="Rectangle 1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EF220-577E-4902-BE7B-DC8277FC7B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9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AB8AA-017A-4879-A477-ECAA37108777}" type="datetime1">
              <a:rPr lang="en-US"/>
              <a:pPr>
                <a:defRPr/>
              </a:pPr>
              <a:t>1/4/2018</a:t>
            </a:fld>
            <a:endParaRPr lang="en-US" sz="900"/>
          </a:p>
        </p:txBody>
      </p:sp>
      <p:sp>
        <p:nvSpPr>
          <p:cNvPr id="6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4CD29-009A-4995-BAFA-CA5E77C355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9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B19B5-A662-4E80-AE7D-5CAA2CA83FDD}" type="datetime1">
              <a:rPr lang="en-US"/>
              <a:pPr>
                <a:defRPr/>
              </a:pPr>
              <a:t>1/4/2018</a:t>
            </a:fld>
            <a:endParaRPr lang="en-US" sz="900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E5866-D7E2-4E2B-93D7-F5CC3C316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9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68288"/>
            <a:ext cx="2057400" cy="61864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68288"/>
            <a:ext cx="6019800" cy="61864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D4060-88BE-461E-998C-AA541C16DB35}" type="datetime1">
              <a:rPr lang="en-US"/>
              <a:pPr>
                <a:defRPr/>
              </a:pPr>
              <a:t>1/4/2018</a:t>
            </a:fld>
            <a:endParaRPr lang="en-US" sz="900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38262-0B7A-4E4B-BAE3-8A3D12F848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9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9E0BD-4A5B-4419-9D29-BDF5E906384B}" type="datetime1">
              <a:rPr lang="en-US"/>
              <a:pPr>
                <a:defRPr/>
              </a:pPr>
              <a:t>1/4/2018</a:t>
            </a:fld>
            <a:endParaRPr lang="en-US" sz="900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05AE6-7043-4E23-B4AB-C3C5893675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9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F0B16-F61D-4CAB-A4E4-105123D8655B}" type="datetime1">
              <a:rPr lang="en-US"/>
              <a:pPr>
                <a:defRPr/>
              </a:pPr>
              <a:t>1/4/2018</a:t>
            </a:fld>
            <a:endParaRPr lang="en-US" sz="900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16BEC-37A4-453F-888D-0559F1CCDF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9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B3052-1A24-447A-B4D0-4BCC5130AFB9}" type="datetime1">
              <a:rPr lang="en-US"/>
              <a:pPr>
                <a:defRPr/>
              </a:pPr>
              <a:t>1/4/2018</a:t>
            </a:fld>
            <a:endParaRPr lang="en-US" sz="900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2AADF-004E-484B-BC3F-EC22986463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9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2775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82775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41A46-6FE0-461D-A670-3E0A5EE1D47F}" type="datetime1">
              <a:rPr lang="en-US"/>
              <a:pPr>
                <a:defRPr/>
              </a:pPr>
              <a:t>1/4/2018</a:t>
            </a:fld>
            <a:endParaRPr lang="en-US" sz="900"/>
          </a:p>
        </p:txBody>
      </p:sp>
      <p:sp>
        <p:nvSpPr>
          <p:cNvPr id="6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954D1-DF62-4A6D-91AF-25549878A9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9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892F4-07EA-4EB0-9358-083C42F1BDC4}" type="datetime1">
              <a:rPr lang="en-US"/>
              <a:pPr>
                <a:defRPr/>
              </a:pPr>
              <a:t>1/4/2018</a:t>
            </a:fld>
            <a:endParaRPr lang="en-US" sz="900"/>
          </a:p>
        </p:txBody>
      </p:sp>
      <p:sp>
        <p:nvSpPr>
          <p:cNvPr id="8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9D3C5-42E0-42A5-826F-03E8B52704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9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CFB2A-B691-427B-BABA-69DB06D63232}" type="datetime1">
              <a:rPr lang="en-US"/>
              <a:pPr>
                <a:defRPr/>
              </a:pPr>
              <a:t>1/4/2018</a:t>
            </a:fld>
            <a:endParaRPr lang="en-US" sz="90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08B44-218D-4C7C-A763-ED7BB4C4A4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9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2825C-5553-4501-965A-0C7214DCC8DF}" type="datetime1">
              <a:rPr lang="en-US"/>
              <a:pPr>
                <a:defRPr/>
              </a:pPr>
              <a:t>1/4/2018</a:t>
            </a:fld>
            <a:endParaRPr lang="en-US" sz="900"/>
          </a:p>
        </p:txBody>
      </p:sp>
      <p:sp>
        <p:nvSpPr>
          <p:cNvPr id="3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F5AB4-0D02-4D4F-AF3D-CAD33CCD46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61F05-2554-4C79-A0E2-662E69FF9FA0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3" name="Rectangle 1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FDA77-857D-4219-8B4E-58C23E593C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9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F4730-D001-4850-8C1C-AD1A093E4648}" type="datetime1">
              <a:rPr lang="en-US"/>
              <a:pPr>
                <a:defRPr/>
              </a:pPr>
              <a:t>1/4/2018</a:t>
            </a:fld>
            <a:endParaRPr lang="en-US" sz="900"/>
          </a:p>
        </p:txBody>
      </p:sp>
      <p:sp>
        <p:nvSpPr>
          <p:cNvPr id="6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74743-2DBB-4E85-AF43-B6D5D68C2D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9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5247F-0865-42A8-A3E8-DE44EE26CA62}" type="datetime1">
              <a:rPr lang="en-US"/>
              <a:pPr>
                <a:defRPr/>
              </a:pPr>
              <a:t>1/4/2018</a:t>
            </a:fld>
            <a:endParaRPr lang="en-US" sz="900"/>
          </a:p>
        </p:txBody>
      </p:sp>
      <p:sp>
        <p:nvSpPr>
          <p:cNvPr id="6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D06B6-D944-4D5E-B6BA-ACDB06CFD8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9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A053E-60C6-48E2-9FDA-CE634AFEAC89}" type="datetime1">
              <a:rPr lang="en-US"/>
              <a:pPr>
                <a:defRPr/>
              </a:pPr>
              <a:t>1/4/2018</a:t>
            </a:fld>
            <a:endParaRPr lang="en-US" sz="900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4671E-AD3C-4E99-AC92-A594418B0A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9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68288"/>
            <a:ext cx="2057400" cy="61864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68288"/>
            <a:ext cx="6019800" cy="61864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3A117-7D2A-4E87-956F-8ACFC20D4AC3}" type="datetime1">
              <a:rPr lang="en-US"/>
              <a:pPr>
                <a:defRPr/>
              </a:pPr>
              <a:t>1/4/2018</a:t>
            </a:fld>
            <a:endParaRPr lang="en-US" sz="900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FD809-571D-485C-AF05-0B87EBDFED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9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E0002-F789-4B27-9FB0-BAF85B4E98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9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02A1C-21B8-44CA-9140-4BC707977A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9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0074B-E2B7-4604-8E1D-BD6DF80B53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9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2775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82775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ACCD7-CC85-49D2-A3C0-25A085FB77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9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4694A-B92D-4A1E-898C-B97B74A0C8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9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23C92-0FAD-4C30-8E7A-F78DB5603E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EBA3F-E84A-412E-A701-D21AFDC7CDC5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6" name="Rectangle 1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D5027-2320-4189-9875-44D354303A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9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1567C-A571-4397-8BC7-6D5409290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9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E2744-EAD0-4BDF-B93A-A0F5677832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9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A5F02-9397-4689-857C-200603514E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9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DC9D0-8181-447B-BAF7-E5DCF6DB0C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9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68288"/>
            <a:ext cx="2057400" cy="61864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68288"/>
            <a:ext cx="6019800" cy="61864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1BADD-DB4D-4CB3-9F04-BC614189CE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9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6304B-D0C6-4B9A-B80B-69857205128F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20A39-4C6B-4F79-823C-087B210CDA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9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8ACAB-9AFD-4934-9A43-D2DC7A92DC97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563FC-BA90-44F0-B859-5DF9A97130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9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ED27C-950B-4A90-A3EF-638235429562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95A6D-05E5-467A-BA81-FECB8B2B0E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9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2775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82775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992F9-645D-45FD-98A1-98BC1BE68418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6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A1416-B321-496F-8E15-3E1F7C7141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9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7B649-292D-4854-8046-F02C08328224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8" name="Rectangle 10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3838A-12BC-42E8-878D-C5A1115882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10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4.xml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1099.xml"/><Relationship Id="rId7" Type="http://schemas.openxmlformats.org/officeDocument/2006/relationships/slideLayout" Target="../slideLayouts/slideLayout1103.xml"/><Relationship Id="rId12" Type="http://schemas.openxmlformats.org/officeDocument/2006/relationships/theme" Target="../theme/theme100.xml"/><Relationship Id="rId2" Type="http://schemas.openxmlformats.org/officeDocument/2006/relationships/slideLayout" Target="../slideLayouts/slideLayout1098.xml"/><Relationship Id="rId1" Type="http://schemas.openxmlformats.org/officeDocument/2006/relationships/slideLayout" Target="../slideLayouts/slideLayout1097.xml"/><Relationship Id="rId6" Type="http://schemas.openxmlformats.org/officeDocument/2006/relationships/slideLayout" Target="../slideLayouts/slideLayout1102.xml"/><Relationship Id="rId11" Type="http://schemas.openxmlformats.org/officeDocument/2006/relationships/slideLayout" Target="../slideLayouts/slideLayout1107.xml"/><Relationship Id="rId5" Type="http://schemas.openxmlformats.org/officeDocument/2006/relationships/slideLayout" Target="../slideLayouts/slideLayout1101.xml"/><Relationship Id="rId10" Type="http://schemas.openxmlformats.org/officeDocument/2006/relationships/slideLayout" Target="../slideLayouts/slideLayout1106.xml"/><Relationship Id="rId4" Type="http://schemas.openxmlformats.org/officeDocument/2006/relationships/slideLayout" Target="../slideLayouts/slideLayout1100.xml"/><Relationship Id="rId9" Type="http://schemas.openxmlformats.org/officeDocument/2006/relationships/slideLayout" Target="../slideLayouts/slideLayout1105.xml"/></Relationships>
</file>

<file path=ppt/slideMasters/_rels/slideMaster10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5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1110.xml"/><Relationship Id="rId7" Type="http://schemas.openxmlformats.org/officeDocument/2006/relationships/slideLayout" Target="../slideLayouts/slideLayout1114.xml"/><Relationship Id="rId12" Type="http://schemas.openxmlformats.org/officeDocument/2006/relationships/theme" Target="../theme/theme101.xml"/><Relationship Id="rId2" Type="http://schemas.openxmlformats.org/officeDocument/2006/relationships/slideLayout" Target="../slideLayouts/slideLayout1109.xml"/><Relationship Id="rId1" Type="http://schemas.openxmlformats.org/officeDocument/2006/relationships/slideLayout" Target="../slideLayouts/slideLayout1108.xml"/><Relationship Id="rId6" Type="http://schemas.openxmlformats.org/officeDocument/2006/relationships/slideLayout" Target="../slideLayouts/slideLayout1113.xml"/><Relationship Id="rId11" Type="http://schemas.openxmlformats.org/officeDocument/2006/relationships/slideLayout" Target="../slideLayouts/slideLayout1118.xml"/><Relationship Id="rId5" Type="http://schemas.openxmlformats.org/officeDocument/2006/relationships/slideLayout" Target="../slideLayouts/slideLayout1112.xml"/><Relationship Id="rId10" Type="http://schemas.openxmlformats.org/officeDocument/2006/relationships/slideLayout" Target="../slideLayouts/slideLayout1117.xml"/><Relationship Id="rId4" Type="http://schemas.openxmlformats.org/officeDocument/2006/relationships/slideLayout" Target="../slideLayouts/slideLayout1111.xml"/><Relationship Id="rId9" Type="http://schemas.openxmlformats.org/officeDocument/2006/relationships/slideLayout" Target="../slideLayouts/slideLayout1116.xml"/></Relationships>
</file>

<file path=ppt/slideMasters/_rels/slideMaster10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6.xml"/><Relationship Id="rId13" Type="http://schemas.openxmlformats.org/officeDocument/2006/relationships/theme" Target="../theme/theme102.xml"/><Relationship Id="rId3" Type="http://schemas.openxmlformats.org/officeDocument/2006/relationships/slideLayout" Target="../slideLayouts/slideLayout1121.xml"/><Relationship Id="rId7" Type="http://schemas.openxmlformats.org/officeDocument/2006/relationships/slideLayout" Target="../slideLayouts/slideLayout1125.xml"/><Relationship Id="rId12" Type="http://schemas.openxmlformats.org/officeDocument/2006/relationships/slideLayout" Target="../slideLayouts/slideLayout1130.xml"/><Relationship Id="rId2" Type="http://schemas.openxmlformats.org/officeDocument/2006/relationships/slideLayout" Target="../slideLayouts/slideLayout1120.xml"/><Relationship Id="rId1" Type="http://schemas.openxmlformats.org/officeDocument/2006/relationships/slideLayout" Target="../slideLayouts/slideLayout1119.xml"/><Relationship Id="rId6" Type="http://schemas.openxmlformats.org/officeDocument/2006/relationships/slideLayout" Target="../slideLayouts/slideLayout1124.xml"/><Relationship Id="rId11" Type="http://schemas.openxmlformats.org/officeDocument/2006/relationships/slideLayout" Target="../slideLayouts/slideLayout1129.xml"/><Relationship Id="rId5" Type="http://schemas.openxmlformats.org/officeDocument/2006/relationships/slideLayout" Target="../slideLayouts/slideLayout1123.xml"/><Relationship Id="rId10" Type="http://schemas.openxmlformats.org/officeDocument/2006/relationships/slideLayout" Target="../slideLayouts/slideLayout1128.xml"/><Relationship Id="rId4" Type="http://schemas.openxmlformats.org/officeDocument/2006/relationships/slideLayout" Target="../slideLayouts/slideLayout1122.xml"/><Relationship Id="rId9" Type="http://schemas.openxmlformats.org/officeDocument/2006/relationships/slideLayout" Target="../slideLayouts/slideLayout1127.xml"/><Relationship Id="rId14" Type="http://schemas.openxmlformats.org/officeDocument/2006/relationships/image" Target="../media/image14.jpeg"/></Relationships>
</file>

<file path=ppt/slideMasters/_rels/slideMaster10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8.xml"/><Relationship Id="rId13" Type="http://schemas.openxmlformats.org/officeDocument/2006/relationships/theme" Target="../theme/theme103.xml"/><Relationship Id="rId3" Type="http://schemas.openxmlformats.org/officeDocument/2006/relationships/slideLayout" Target="../slideLayouts/slideLayout1133.xml"/><Relationship Id="rId7" Type="http://schemas.openxmlformats.org/officeDocument/2006/relationships/slideLayout" Target="../slideLayouts/slideLayout1137.xml"/><Relationship Id="rId12" Type="http://schemas.openxmlformats.org/officeDocument/2006/relationships/slideLayout" Target="../slideLayouts/slideLayout1142.xml"/><Relationship Id="rId2" Type="http://schemas.openxmlformats.org/officeDocument/2006/relationships/slideLayout" Target="../slideLayouts/slideLayout1132.xml"/><Relationship Id="rId1" Type="http://schemas.openxmlformats.org/officeDocument/2006/relationships/slideLayout" Target="../slideLayouts/slideLayout1131.xml"/><Relationship Id="rId6" Type="http://schemas.openxmlformats.org/officeDocument/2006/relationships/slideLayout" Target="../slideLayouts/slideLayout1136.xml"/><Relationship Id="rId11" Type="http://schemas.openxmlformats.org/officeDocument/2006/relationships/slideLayout" Target="../slideLayouts/slideLayout1141.xml"/><Relationship Id="rId5" Type="http://schemas.openxmlformats.org/officeDocument/2006/relationships/slideLayout" Target="../slideLayouts/slideLayout1135.xml"/><Relationship Id="rId10" Type="http://schemas.openxmlformats.org/officeDocument/2006/relationships/slideLayout" Target="../slideLayouts/slideLayout1140.xml"/><Relationship Id="rId4" Type="http://schemas.openxmlformats.org/officeDocument/2006/relationships/slideLayout" Target="../slideLayouts/slideLayout1134.xml"/><Relationship Id="rId9" Type="http://schemas.openxmlformats.org/officeDocument/2006/relationships/slideLayout" Target="../slideLayouts/slideLayout1139.xml"/><Relationship Id="rId14" Type="http://schemas.openxmlformats.org/officeDocument/2006/relationships/image" Target="../media/image15.jpeg"/></Relationships>
</file>

<file path=ppt/slideMasters/_rels/slideMaster10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0.xml"/><Relationship Id="rId13" Type="http://schemas.openxmlformats.org/officeDocument/2006/relationships/image" Target="../media/image16.jpeg"/><Relationship Id="rId3" Type="http://schemas.openxmlformats.org/officeDocument/2006/relationships/slideLayout" Target="../slideLayouts/slideLayout1145.xml"/><Relationship Id="rId7" Type="http://schemas.openxmlformats.org/officeDocument/2006/relationships/slideLayout" Target="../slideLayouts/slideLayout1149.xml"/><Relationship Id="rId12" Type="http://schemas.openxmlformats.org/officeDocument/2006/relationships/theme" Target="../theme/theme104.xml"/><Relationship Id="rId2" Type="http://schemas.openxmlformats.org/officeDocument/2006/relationships/slideLayout" Target="../slideLayouts/slideLayout1144.xml"/><Relationship Id="rId1" Type="http://schemas.openxmlformats.org/officeDocument/2006/relationships/slideLayout" Target="../slideLayouts/slideLayout1143.xml"/><Relationship Id="rId6" Type="http://schemas.openxmlformats.org/officeDocument/2006/relationships/slideLayout" Target="../slideLayouts/slideLayout1148.xml"/><Relationship Id="rId11" Type="http://schemas.openxmlformats.org/officeDocument/2006/relationships/slideLayout" Target="../slideLayouts/slideLayout1153.xml"/><Relationship Id="rId5" Type="http://schemas.openxmlformats.org/officeDocument/2006/relationships/slideLayout" Target="../slideLayouts/slideLayout1147.xml"/><Relationship Id="rId10" Type="http://schemas.openxmlformats.org/officeDocument/2006/relationships/slideLayout" Target="../slideLayouts/slideLayout1152.xml"/><Relationship Id="rId4" Type="http://schemas.openxmlformats.org/officeDocument/2006/relationships/slideLayout" Target="../slideLayouts/slideLayout1146.xml"/><Relationship Id="rId9" Type="http://schemas.openxmlformats.org/officeDocument/2006/relationships/slideLayout" Target="../slideLayouts/slideLayout1151.xml"/></Relationships>
</file>

<file path=ppt/slideMasters/_rels/slideMaster10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156.xml"/><Relationship Id="rId7" Type="http://schemas.openxmlformats.org/officeDocument/2006/relationships/slideLayout" Target="../slideLayouts/slideLayout1160.xml"/><Relationship Id="rId12" Type="http://schemas.openxmlformats.org/officeDocument/2006/relationships/theme" Target="../theme/theme105.xml"/><Relationship Id="rId2" Type="http://schemas.openxmlformats.org/officeDocument/2006/relationships/slideLayout" Target="../slideLayouts/slideLayout1155.xml"/><Relationship Id="rId1" Type="http://schemas.openxmlformats.org/officeDocument/2006/relationships/slideLayout" Target="../slideLayouts/slideLayout1154.xml"/><Relationship Id="rId6" Type="http://schemas.openxmlformats.org/officeDocument/2006/relationships/slideLayout" Target="../slideLayouts/slideLayout1159.xml"/><Relationship Id="rId11" Type="http://schemas.openxmlformats.org/officeDocument/2006/relationships/slideLayout" Target="../slideLayouts/slideLayout1164.xml"/><Relationship Id="rId5" Type="http://schemas.openxmlformats.org/officeDocument/2006/relationships/slideLayout" Target="../slideLayouts/slideLayout1158.xml"/><Relationship Id="rId10" Type="http://schemas.openxmlformats.org/officeDocument/2006/relationships/slideLayout" Target="../slideLayouts/slideLayout1163.xml"/><Relationship Id="rId4" Type="http://schemas.openxmlformats.org/officeDocument/2006/relationships/slideLayout" Target="../slideLayouts/slideLayout1157.xml"/><Relationship Id="rId9" Type="http://schemas.openxmlformats.org/officeDocument/2006/relationships/slideLayout" Target="../slideLayouts/slideLayout1162.xml"/></Relationships>
</file>

<file path=ppt/slideMasters/_rels/slideMaster10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67.xml"/><Relationship Id="rId7" Type="http://schemas.openxmlformats.org/officeDocument/2006/relationships/slideLayout" Target="../slideLayouts/slideLayout1171.xml"/><Relationship Id="rId12" Type="http://schemas.openxmlformats.org/officeDocument/2006/relationships/theme" Target="../theme/theme106.xml"/><Relationship Id="rId2" Type="http://schemas.openxmlformats.org/officeDocument/2006/relationships/slideLayout" Target="../slideLayouts/slideLayout1166.xml"/><Relationship Id="rId1" Type="http://schemas.openxmlformats.org/officeDocument/2006/relationships/slideLayout" Target="../slideLayouts/slideLayout1165.xml"/><Relationship Id="rId6" Type="http://schemas.openxmlformats.org/officeDocument/2006/relationships/slideLayout" Target="../slideLayouts/slideLayout1170.xml"/><Relationship Id="rId11" Type="http://schemas.openxmlformats.org/officeDocument/2006/relationships/slideLayout" Target="../slideLayouts/slideLayout1175.xml"/><Relationship Id="rId5" Type="http://schemas.openxmlformats.org/officeDocument/2006/relationships/slideLayout" Target="../slideLayouts/slideLayout1169.xml"/><Relationship Id="rId10" Type="http://schemas.openxmlformats.org/officeDocument/2006/relationships/slideLayout" Target="../slideLayouts/slideLayout1174.xml"/><Relationship Id="rId4" Type="http://schemas.openxmlformats.org/officeDocument/2006/relationships/slideLayout" Target="../slideLayouts/slideLayout1168.xml"/><Relationship Id="rId9" Type="http://schemas.openxmlformats.org/officeDocument/2006/relationships/slideLayout" Target="../slideLayouts/slideLayout1173.xml"/></Relationships>
</file>

<file path=ppt/slideMasters/_rels/slideMaster10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178.xml"/><Relationship Id="rId7" Type="http://schemas.openxmlformats.org/officeDocument/2006/relationships/slideLayout" Target="../slideLayouts/slideLayout1182.xml"/><Relationship Id="rId12" Type="http://schemas.openxmlformats.org/officeDocument/2006/relationships/theme" Target="../theme/theme107.xml"/><Relationship Id="rId2" Type="http://schemas.openxmlformats.org/officeDocument/2006/relationships/slideLayout" Target="../slideLayouts/slideLayout1177.xml"/><Relationship Id="rId1" Type="http://schemas.openxmlformats.org/officeDocument/2006/relationships/slideLayout" Target="../slideLayouts/slideLayout1176.xml"/><Relationship Id="rId6" Type="http://schemas.openxmlformats.org/officeDocument/2006/relationships/slideLayout" Target="../slideLayouts/slideLayout1181.xml"/><Relationship Id="rId11" Type="http://schemas.openxmlformats.org/officeDocument/2006/relationships/slideLayout" Target="../slideLayouts/slideLayout1186.xml"/><Relationship Id="rId5" Type="http://schemas.openxmlformats.org/officeDocument/2006/relationships/slideLayout" Target="../slideLayouts/slideLayout1180.xml"/><Relationship Id="rId10" Type="http://schemas.openxmlformats.org/officeDocument/2006/relationships/slideLayout" Target="../slideLayouts/slideLayout1185.xml"/><Relationship Id="rId4" Type="http://schemas.openxmlformats.org/officeDocument/2006/relationships/slideLayout" Target="../slideLayouts/slideLayout1179.xml"/><Relationship Id="rId9" Type="http://schemas.openxmlformats.org/officeDocument/2006/relationships/slideLayout" Target="../slideLayouts/slideLayout1184.xml"/></Relationships>
</file>

<file path=ppt/slideMasters/_rels/slideMaster10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89.xml"/><Relationship Id="rId7" Type="http://schemas.openxmlformats.org/officeDocument/2006/relationships/slideLayout" Target="../slideLayouts/slideLayout1193.xml"/><Relationship Id="rId12" Type="http://schemas.openxmlformats.org/officeDocument/2006/relationships/theme" Target="../theme/theme108.xml"/><Relationship Id="rId2" Type="http://schemas.openxmlformats.org/officeDocument/2006/relationships/slideLayout" Target="../slideLayouts/slideLayout1188.xml"/><Relationship Id="rId1" Type="http://schemas.openxmlformats.org/officeDocument/2006/relationships/slideLayout" Target="../slideLayouts/slideLayout1187.xml"/><Relationship Id="rId6" Type="http://schemas.openxmlformats.org/officeDocument/2006/relationships/slideLayout" Target="../slideLayouts/slideLayout1192.xml"/><Relationship Id="rId11" Type="http://schemas.openxmlformats.org/officeDocument/2006/relationships/slideLayout" Target="../slideLayouts/slideLayout1197.xml"/><Relationship Id="rId5" Type="http://schemas.openxmlformats.org/officeDocument/2006/relationships/slideLayout" Target="../slideLayouts/slideLayout1191.xml"/><Relationship Id="rId10" Type="http://schemas.openxmlformats.org/officeDocument/2006/relationships/slideLayout" Target="../slideLayouts/slideLayout1196.xml"/><Relationship Id="rId4" Type="http://schemas.openxmlformats.org/officeDocument/2006/relationships/slideLayout" Target="../slideLayouts/slideLayout1190.xml"/><Relationship Id="rId9" Type="http://schemas.openxmlformats.org/officeDocument/2006/relationships/slideLayout" Target="../slideLayouts/slideLayout1195.xml"/></Relationships>
</file>

<file path=ppt/slideMasters/_rels/slideMaster10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5.xml"/><Relationship Id="rId3" Type="http://schemas.openxmlformats.org/officeDocument/2006/relationships/slideLayout" Target="../slideLayouts/slideLayout1200.xml"/><Relationship Id="rId7" Type="http://schemas.openxmlformats.org/officeDocument/2006/relationships/slideLayout" Target="../slideLayouts/slideLayout1204.xml"/><Relationship Id="rId12" Type="http://schemas.openxmlformats.org/officeDocument/2006/relationships/theme" Target="../theme/theme109.xml"/><Relationship Id="rId2" Type="http://schemas.openxmlformats.org/officeDocument/2006/relationships/slideLayout" Target="../slideLayouts/slideLayout1199.xml"/><Relationship Id="rId1" Type="http://schemas.openxmlformats.org/officeDocument/2006/relationships/slideLayout" Target="../slideLayouts/slideLayout1198.xml"/><Relationship Id="rId6" Type="http://schemas.openxmlformats.org/officeDocument/2006/relationships/slideLayout" Target="../slideLayouts/slideLayout1203.xml"/><Relationship Id="rId11" Type="http://schemas.openxmlformats.org/officeDocument/2006/relationships/slideLayout" Target="../slideLayouts/slideLayout1208.xml"/><Relationship Id="rId5" Type="http://schemas.openxmlformats.org/officeDocument/2006/relationships/slideLayout" Target="../slideLayouts/slideLayout1202.xml"/><Relationship Id="rId10" Type="http://schemas.openxmlformats.org/officeDocument/2006/relationships/slideLayout" Target="../slideLayouts/slideLayout1207.xml"/><Relationship Id="rId4" Type="http://schemas.openxmlformats.org/officeDocument/2006/relationships/slideLayout" Target="../slideLayouts/slideLayout1201.xml"/><Relationship Id="rId9" Type="http://schemas.openxmlformats.org/officeDocument/2006/relationships/slideLayout" Target="../slideLayouts/slideLayout1206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/Relationships>
</file>

<file path=ppt/slideMasters/_rels/slideMaster1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6.xml"/><Relationship Id="rId13" Type="http://schemas.openxmlformats.org/officeDocument/2006/relationships/image" Target="../media/image17.jpeg"/><Relationship Id="rId3" Type="http://schemas.openxmlformats.org/officeDocument/2006/relationships/slideLayout" Target="../slideLayouts/slideLayout1211.xml"/><Relationship Id="rId7" Type="http://schemas.openxmlformats.org/officeDocument/2006/relationships/slideLayout" Target="../slideLayouts/slideLayout1215.xml"/><Relationship Id="rId12" Type="http://schemas.openxmlformats.org/officeDocument/2006/relationships/theme" Target="../theme/theme110.xml"/><Relationship Id="rId2" Type="http://schemas.openxmlformats.org/officeDocument/2006/relationships/slideLayout" Target="../slideLayouts/slideLayout1210.xml"/><Relationship Id="rId1" Type="http://schemas.openxmlformats.org/officeDocument/2006/relationships/slideLayout" Target="../slideLayouts/slideLayout1209.xml"/><Relationship Id="rId6" Type="http://schemas.openxmlformats.org/officeDocument/2006/relationships/slideLayout" Target="../slideLayouts/slideLayout1214.xml"/><Relationship Id="rId11" Type="http://schemas.openxmlformats.org/officeDocument/2006/relationships/slideLayout" Target="../slideLayouts/slideLayout1219.xml"/><Relationship Id="rId5" Type="http://schemas.openxmlformats.org/officeDocument/2006/relationships/slideLayout" Target="../slideLayouts/slideLayout1213.xml"/><Relationship Id="rId10" Type="http://schemas.openxmlformats.org/officeDocument/2006/relationships/slideLayout" Target="../slideLayouts/slideLayout1218.xml"/><Relationship Id="rId4" Type="http://schemas.openxmlformats.org/officeDocument/2006/relationships/slideLayout" Target="../slideLayouts/slideLayout1212.xml"/><Relationship Id="rId9" Type="http://schemas.openxmlformats.org/officeDocument/2006/relationships/slideLayout" Target="../slideLayouts/slideLayout1217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3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8.xml"/><Relationship Id="rId1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52.xml"/><Relationship Id="rId11" Type="http://schemas.openxmlformats.org/officeDocument/2006/relationships/slideLayout" Target="../slideLayouts/slideLayout157.xml"/><Relationship Id="rId5" Type="http://schemas.openxmlformats.org/officeDocument/2006/relationships/slideLayout" Target="../slideLayouts/slideLayout151.xml"/><Relationship Id="rId10" Type="http://schemas.openxmlformats.org/officeDocument/2006/relationships/slideLayout" Target="../slideLayouts/slideLayout156.xml"/><Relationship Id="rId4" Type="http://schemas.openxmlformats.org/officeDocument/2006/relationships/slideLayout" Target="../slideLayouts/slideLayout150.xml"/><Relationship Id="rId9" Type="http://schemas.openxmlformats.org/officeDocument/2006/relationships/slideLayout" Target="../slideLayouts/slideLayout155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5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4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9.xml"/><Relationship Id="rId1" Type="http://schemas.openxmlformats.org/officeDocument/2006/relationships/slideLayout" Target="../slideLayouts/slideLayout158.xml"/><Relationship Id="rId6" Type="http://schemas.openxmlformats.org/officeDocument/2006/relationships/slideLayout" Target="../slideLayouts/slideLayout163.xml"/><Relationship Id="rId11" Type="http://schemas.openxmlformats.org/officeDocument/2006/relationships/slideLayout" Target="../slideLayouts/slideLayout168.xml"/><Relationship Id="rId5" Type="http://schemas.openxmlformats.org/officeDocument/2006/relationships/slideLayout" Target="../slideLayouts/slideLayout162.xml"/><Relationship Id="rId10" Type="http://schemas.openxmlformats.org/officeDocument/2006/relationships/slideLayout" Target="../slideLayouts/slideLayout167.xml"/><Relationship Id="rId4" Type="http://schemas.openxmlformats.org/officeDocument/2006/relationships/slideLayout" Target="../slideLayouts/slideLayout161.xml"/><Relationship Id="rId9" Type="http://schemas.openxmlformats.org/officeDocument/2006/relationships/slideLayout" Target="../slideLayouts/slideLayout166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5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70.xml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1" Type="http://schemas.openxmlformats.org/officeDocument/2006/relationships/slideLayout" Target="../slideLayouts/slideLayout179.xml"/><Relationship Id="rId5" Type="http://schemas.openxmlformats.org/officeDocument/2006/relationships/slideLayout" Target="../slideLayouts/slideLayout173.xml"/><Relationship Id="rId10" Type="http://schemas.openxmlformats.org/officeDocument/2006/relationships/slideLayout" Target="../slideLayouts/slideLayout178.xml"/><Relationship Id="rId4" Type="http://schemas.openxmlformats.org/officeDocument/2006/relationships/slideLayout" Target="../slideLayouts/slideLayout172.xml"/><Relationship Id="rId9" Type="http://schemas.openxmlformats.org/officeDocument/2006/relationships/slideLayout" Target="../slideLayouts/slideLayout177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7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82.xml"/><Relationship Id="rId7" Type="http://schemas.openxmlformats.org/officeDocument/2006/relationships/slideLayout" Target="../slideLayouts/slideLayout186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81.xml"/><Relationship Id="rId1" Type="http://schemas.openxmlformats.org/officeDocument/2006/relationships/slideLayout" Target="../slideLayouts/slideLayout180.xml"/><Relationship Id="rId6" Type="http://schemas.openxmlformats.org/officeDocument/2006/relationships/slideLayout" Target="../slideLayouts/slideLayout185.xml"/><Relationship Id="rId11" Type="http://schemas.openxmlformats.org/officeDocument/2006/relationships/slideLayout" Target="../slideLayouts/slideLayout190.xml"/><Relationship Id="rId5" Type="http://schemas.openxmlformats.org/officeDocument/2006/relationships/slideLayout" Target="../slideLayouts/slideLayout184.xml"/><Relationship Id="rId10" Type="http://schemas.openxmlformats.org/officeDocument/2006/relationships/slideLayout" Target="../slideLayouts/slideLayout189.xml"/><Relationship Id="rId4" Type="http://schemas.openxmlformats.org/officeDocument/2006/relationships/slideLayout" Target="../slideLayouts/slideLayout183.xml"/><Relationship Id="rId9" Type="http://schemas.openxmlformats.org/officeDocument/2006/relationships/slideLayout" Target="../slideLayouts/slideLayout188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93.xml"/><Relationship Id="rId7" Type="http://schemas.openxmlformats.org/officeDocument/2006/relationships/slideLayout" Target="../slideLayouts/slideLayout197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92.xml"/><Relationship Id="rId1" Type="http://schemas.openxmlformats.org/officeDocument/2006/relationships/slideLayout" Target="../slideLayouts/slideLayout191.xml"/><Relationship Id="rId6" Type="http://schemas.openxmlformats.org/officeDocument/2006/relationships/slideLayout" Target="../slideLayouts/slideLayout196.xml"/><Relationship Id="rId11" Type="http://schemas.openxmlformats.org/officeDocument/2006/relationships/slideLayout" Target="../slideLayouts/slideLayout201.xml"/><Relationship Id="rId5" Type="http://schemas.openxmlformats.org/officeDocument/2006/relationships/slideLayout" Target="../slideLayouts/slideLayout195.xml"/><Relationship Id="rId10" Type="http://schemas.openxmlformats.org/officeDocument/2006/relationships/slideLayout" Target="../slideLayouts/slideLayout200.xml"/><Relationship Id="rId4" Type="http://schemas.openxmlformats.org/officeDocument/2006/relationships/slideLayout" Target="../slideLayouts/slideLayout194.xml"/><Relationship Id="rId9" Type="http://schemas.openxmlformats.org/officeDocument/2006/relationships/slideLayout" Target="../slideLayouts/slideLayout199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04.xml"/><Relationship Id="rId7" Type="http://schemas.openxmlformats.org/officeDocument/2006/relationships/slideLayout" Target="../slideLayouts/slideLayout208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3.xml"/><Relationship Id="rId1" Type="http://schemas.openxmlformats.org/officeDocument/2006/relationships/slideLayout" Target="../slideLayouts/slideLayout202.xml"/><Relationship Id="rId6" Type="http://schemas.openxmlformats.org/officeDocument/2006/relationships/slideLayout" Target="../slideLayouts/slideLayout207.xml"/><Relationship Id="rId11" Type="http://schemas.openxmlformats.org/officeDocument/2006/relationships/slideLayout" Target="../slideLayouts/slideLayout212.xml"/><Relationship Id="rId5" Type="http://schemas.openxmlformats.org/officeDocument/2006/relationships/slideLayout" Target="../slideLayouts/slideLayout206.xml"/><Relationship Id="rId10" Type="http://schemas.openxmlformats.org/officeDocument/2006/relationships/slideLayout" Target="../slideLayouts/slideLayout211.xml"/><Relationship Id="rId4" Type="http://schemas.openxmlformats.org/officeDocument/2006/relationships/slideLayout" Target="../slideLayouts/slideLayout205.xml"/><Relationship Id="rId9" Type="http://schemas.openxmlformats.org/officeDocument/2006/relationships/slideLayout" Target="../slideLayouts/slideLayout2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15.xml"/><Relationship Id="rId7" Type="http://schemas.openxmlformats.org/officeDocument/2006/relationships/slideLayout" Target="../slideLayouts/slideLayout219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4.xml"/><Relationship Id="rId1" Type="http://schemas.openxmlformats.org/officeDocument/2006/relationships/slideLayout" Target="../slideLayouts/slideLayout213.xml"/><Relationship Id="rId6" Type="http://schemas.openxmlformats.org/officeDocument/2006/relationships/slideLayout" Target="../slideLayouts/slideLayout218.xml"/><Relationship Id="rId11" Type="http://schemas.openxmlformats.org/officeDocument/2006/relationships/slideLayout" Target="../slideLayouts/slideLayout223.xml"/><Relationship Id="rId5" Type="http://schemas.openxmlformats.org/officeDocument/2006/relationships/slideLayout" Target="../slideLayouts/slideLayout217.xml"/><Relationship Id="rId10" Type="http://schemas.openxmlformats.org/officeDocument/2006/relationships/slideLayout" Target="../slideLayouts/slideLayout222.xml"/><Relationship Id="rId4" Type="http://schemas.openxmlformats.org/officeDocument/2006/relationships/slideLayout" Target="../slideLayouts/slideLayout216.xml"/><Relationship Id="rId9" Type="http://schemas.openxmlformats.org/officeDocument/2006/relationships/slideLayout" Target="../slideLayouts/slideLayout221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26.xml"/><Relationship Id="rId7" Type="http://schemas.openxmlformats.org/officeDocument/2006/relationships/slideLayout" Target="../slideLayouts/slideLayout230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5.xml"/><Relationship Id="rId1" Type="http://schemas.openxmlformats.org/officeDocument/2006/relationships/slideLayout" Target="../slideLayouts/slideLayout224.xml"/><Relationship Id="rId6" Type="http://schemas.openxmlformats.org/officeDocument/2006/relationships/slideLayout" Target="../slideLayouts/slideLayout229.xml"/><Relationship Id="rId11" Type="http://schemas.openxmlformats.org/officeDocument/2006/relationships/slideLayout" Target="../slideLayouts/slideLayout234.xml"/><Relationship Id="rId5" Type="http://schemas.openxmlformats.org/officeDocument/2006/relationships/slideLayout" Target="../slideLayouts/slideLayout228.xml"/><Relationship Id="rId10" Type="http://schemas.openxmlformats.org/officeDocument/2006/relationships/slideLayout" Target="../slideLayouts/slideLayout233.xml"/><Relationship Id="rId4" Type="http://schemas.openxmlformats.org/officeDocument/2006/relationships/slideLayout" Target="../slideLayouts/slideLayout227.xml"/><Relationship Id="rId9" Type="http://schemas.openxmlformats.org/officeDocument/2006/relationships/slideLayout" Target="../slideLayouts/slideLayout232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241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6.xml"/><Relationship Id="rId1" Type="http://schemas.openxmlformats.org/officeDocument/2006/relationships/slideLayout" Target="../slideLayouts/slideLayout235.xml"/><Relationship Id="rId6" Type="http://schemas.openxmlformats.org/officeDocument/2006/relationships/slideLayout" Target="../slideLayouts/slideLayout240.xml"/><Relationship Id="rId11" Type="http://schemas.openxmlformats.org/officeDocument/2006/relationships/slideLayout" Target="../slideLayouts/slideLayout245.xml"/><Relationship Id="rId5" Type="http://schemas.openxmlformats.org/officeDocument/2006/relationships/slideLayout" Target="../slideLayouts/slideLayout239.xml"/><Relationship Id="rId10" Type="http://schemas.openxmlformats.org/officeDocument/2006/relationships/slideLayout" Target="../slideLayouts/slideLayout244.xml"/><Relationship Id="rId4" Type="http://schemas.openxmlformats.org/officeDocument/2006/relationships/slideLayout" Target="../slideLayouts/slideLayout238.xml"/><Relationship Id="rId9" Type="http://schemas.openxmlformats.org/officeDocument/2006/relationships/slideLayout" Target="../slideLayouts/slideLayout243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3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48.xml"/><Relationship Id="rId7" Type="http://schemas.openxmlformats.org/officeDocument/2006/relationships/slideLayout" Target="../slideLayouts/slideLayout252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7.xml"/><Relationship Id="rId1" Type="http://schemas.openxmlformats.org/officeDocument/2006/relationships/slideLayout" Target="../slideLayouts/slideLayout246.xml"/><Relationship Id="rId6" Type="http://schemas.openxmlformats.org/officeDocument/2006/relationships/slideLayout" Target="../slideLayouts/slideLayout251.xml"/><Relationship Id="rId11" Type="http://schemas.openxmlformats.org/officeDocument/2006/relationships/slideLayout" Target="../slideLayouts/slideLayout256.xml"/><Relationship Id="rId5" Type="http://schemas.openxmlformats.org/officeDocument/2006/relationships/slideLayout" Target="../slideLayouts/slideLayout250.xml"/><Relationship Id="rId10" Type="http://schemas.openxmlformats.org/officeDocument/2006/relationships/slideLayout" Target="../slideLayouts/slideLayout255.xml"/><Relationship Id="rId4" Type="http://schemas.openxmlformats.org/officeDocument/2006/relationships/slideLayout" Target="../slideLayouts/slideLayout249.xml"/><Relationship Id="rId9" Type="http://schemas.openxmlformats.org/officeDocument/2006/relationships/slideLayout" Target="../slideLayouts/slideLayout254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4.xml"/><Relationship Id="rId3" Type="http://schemas.openxmlformats.org/officeDocument/2006/relationships/slideLayout" Target="../slideLayouts/slideLayout259.xml"/><Relationship Id="rId7" Type="http://schemas.openxmlformats.org/officeDocument/2006/relationships/slideLayout" Target="../slideLayouts/slideLayout263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8.xml"/><Relationship Id="rId1" Type="http://schemas.openxmlformats.org/officeDocument/2006/relationships/slideLayout" Target="../slideLayouts/slideLayout257.xml"/><Relationship Id="rId6" Type="http://schemas.openxmlformats.org/officeDocument/2006/relationships/slideLayout" Target="../slideLayouts/slideLayout262.xml"/><Relationship Id="rId11" Type="http://schemas.openxmlformats.org/officeDocument/2006/relationships/slideLayout" Target="../slideLayouts/slideLayout267.xml"/><Relationship Id="rId5" Type="http://schemas.openxmlformats.org/officeDocument/2006/relationships/slideLayout" Target="../slideLayouts/slideLayout261.xml"/><Relationship Id="rId10" Type="http://schemas.openxmlformats.org/officeDocument/2006/relationships/slideLayout" Target="../slideLayouts/slideLayout266.xml"/><Relationship Id="rId4" Type="http://schemas.openxmlformats.org/officeDocument/2006/relationships/slideLayout" Target="../slideLayouts/slideLayout260.xml"/><Relationship Id="rId9" Type="http://schemas.openxmlformats.org/officeDocument/2006/relationships/slideLayout" Target="../slideLayouts/slideLayout265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5.xml"/><Relationship Id="rId3" Type="http://schemas.openxmlformats.org/officeDocument/2006/relationships/slideLayout" Target="../slideLayouts/slideLayout270.xml"/><Relationship Id="rId7" Type="http://schemas.openxmlformats.org/officeDocument/2006/relationships/slideLayout" Target="../slideLayouts/slideLayout274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9.xml"/><Relationship Id="rId1" Type="http://schemas.openxmlformats.org/officeDocument/2006/relationships/slideLayout" Target="../slideLayouts/slideLayout268.xml"/><Relationship Id="rId6" Type="http://schemas.openxmlformats.org/officeDocument/2006/relationships/slideLayout" Target="../slideLayouts/slideLayout273.xml"/><Relationship Id="rId11" Type="http://schemas.openxmlformats.org/officeDocument/2006/relationships/slideLayout" Target="../slideLayouts/slideLayout278.xml"/><Relationship Id="rId5" Type="http://schemas.openxmlformats.org/officeDocument/2006/relationships/slideLayout" Target="../slideLayouts/slideLayout272.xml"/><Relationship Id="rId10" Type="http://schemas.openxmlformats.org/officeDocument/2006/relationships/slideLayout" Target="../slideLayouts/slideLayout277.xml"/><Relationship Id="rId4" Type="http://schemas.openxmlformats.org/officeDocument/2006/relationships/slideLayout" Target="../slideLayouts/slideLayout271.xml"/><Relationship Id="rId9" Type="http://schemas.openxmlformats.org/officeDocument/2006/relationships/slideLayout" Target="../slideLayouts/slideLayout276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6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81.xml"/><Relationship Id="rId7" Type="http://schemas.openxmlformats.org/officeDocument/2006/relationships/slideLayout" Target="../slideLayouts/slideLayout285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80.xml"/><Relationship Id="rId1" Type="http://schemas.openxmlformats.org/officeDocument/2006/relationships/slideLayout" Target="../slideLayouts/slideLayout279.xml"/><Relationship Id="rId6" Type="http://schemas.openxmlformats.org/officeDocument/2006/relationships/slideLayout" Target="../slideLayouts/slideLayout284.xml"/><Relationship Id="rId11" Type="http://schemas.openxmlformats.org/officeDocument/2006/relationships/slideLayout" Target="../slideLayouts/slideLayout289.xml"/><Relationship Id="rId5" Type="http://schemas.openxmlformats.org/officeDocument/2006/relationships/slideLayout" Target="../slideLayouts/slideLayout283.xml"/><Relationship Id="rId10" Type="http://schemas.openxmlformats.org/officeDocument/2006/relationships/slideLayout" Target="../slideLayouts/slideLayout288.xml"/><Relationship Id="rId4" Type="http://schemas.openxmlformats.org/officeDocument/2006/relationships/slideLayout" Target="../slideLayouts/slideLayout282.xml"/><Relationship Id="rId9" Type="http://schemas.openxmlformats.org/officeDocument/2006/relationships/slideLayout" Target="../slideLayouts/slideLayout287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7.xml"/><Relationship Id="rId3" Type="http://schemas.openxmlformats.org/officeDocument/2006/relationships/slideLayout" Target="../slideLayouts/slideLayout292.xml"/><Relationship Id="rId7" Type="http://schemas.openxmlformats.org/officeDocument/2006/relationships/slideLayout" Target="../slideLayouts/slideLayout296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91.xml"/><Relationship Id="rId1" Type="http://schemas.openxmlformats.org/officeDocument/2006/relationships/slideLayout" Target="../slideLayouts/slideLayout290.xml"/><Relationship Id="rId6" Type="http://schemas.openxmlformats.org/officeDocument/2006/relationships/slideLayout" Target="../slideLayouts/slideLayout295.xml"/><Relationship Id="rId11" Type="http://schemas.openxmlformats.org/officeDocument/2006/relationships/slideLayout" Target="../slideLayouts/slideLayout300.xml"/><Relationship Id="rId5" Type="http://schemas.openxmlformats.org/officeDocument/2006/relationships/slideLayout" Target="../slideLayouts/slideLayout294.xml"/><Relationship Id="rId10" Type="http://schemas.openxmlformats.org/officeDocument/2006/relationships/slideLayout" Target="../slideLayouts/slideLayout299.xml"/><Relationship Id="rId4" Type="http://schemas.openxmlformats.org/officeDocument/2006/relationships/slideLayout" Target="../slideLayouts/slideLayout293.xml"/><Relationship Id="rId9" Type="http://schemas.openxmlformats.org/officeDocument/2006/relationships/slideLayout" Target="../slideLayouts/slideLayout298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8.xml"/><Relationship Id="rId3" Type="http://schemas.openxmlformats.org/officeDocument/2006/relationships/slideLayout" Target="../slideLayouts/slideLayout303.xml"/><Relationship Id="rId7" Type="http://schemas.openxmlformats.org/officeDocument/2006/relationships/slideLayout" Target="../slideLayouts/slideLayout307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302.xml"/><Relationship Id="rId1" Type="http://schemas.openxmlformats.org/officeDocument/2006/relationships/slideLayout" Target="../slideLayouts/slideLayout301.xml"/><Relationship Id="rId6" Type="http://schemas.openxmlformats.org/officeDocument/2006/relationships/slideLayout" Target="../slideLayouts/slideLayout306.xml"/><Relationship Id="rId11" Type="http://schemas.openxmlformats.org/officeDocument/2006/relationships/slideLayout" Target="../slideLayouts/slideLayout311.xml"/><Relationship Id="rId5" Type="http://schemas.openxmlformats.org/officeDocument/2006/relationships/slideLayout" Target="../slideLayouts/slideLayout305.xml"/><Relationship Id="rId10" Type="http://schemas.openxmlformats.org/officeDocument/2006/relationships/slideLayout" Target="../slideLayouts/slideLayout310.xml"/><Relationship Id="rId4" Type="http://schemas.openxmlformats.org/officeDocument/2006/relationships/slideLayout" Target="../slideLayouts/slideLayout304.xml"/><Relationship Id="rId9" Type="http://schemas.openxmlformats.org/officeDocument/2006/relationships/slideLayout" Target="../slideLayouts/slideLayout309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9.xml"/><Relationship Id="rId3" Type="http://schemas.openxmlformats.org/officeDocument/2006/relationships/slideLayout" Target="../slideLayouts/slideLayout314.xml"/><Relationship Id="rId7" Type="http://schemas.openxmlformats.org/officeDocument/2006/relationships/slideLayout" Target="../slideLayouts/slideLayout318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13.xml"/><Relationship Id="rId1" Type="http://schemas.openxmlformats.org/officeDocument/2006/relationships/slideLayout" Target="../slideLayouts/slideLayout312.xml"/><Relationship Id="rId6" Type="http://schemas.openxmlformats.org/officeDocument/2006/relationships/slideLayout" Target="../slideLayouts/slideLayout317.xml"/><Relationship Id="rId11" Type="http://schemas.openxmlformats.org/officeDocument/2006/relationships/slideLayout" Target="../slideLayouts/slideLayout322.xml"/><Relationship Id="rId5" Type="http://schemas.openxmlformats.org/officeDocument/2006/relationships/slideLayout" Target="../slideLayouts/slideLayout316.xml"/><Relationship Id="rId10" Type="http://schemas.openxmlformats.org/officeDocument/2006/relationships/slideLayout" Target="../slideLayouts/slideLayout321.xml"/><Relationship Id="rId4" Type="http://schemas.openxmlformats.org/officeDocument/2006/relationships/slideLayout" Target="../slideLayouts/slideLayout315.xml"/><Relationship Id="rId9" Type="http://schemas.openxmlformats.org/officeDocument/2006/relationships/slideLayout" Target="../slideLayouts/slideLayout3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0.xml"/><Relationship Id="rId3" Type="http://schemas.openxmlformats.org/officeDocument/2006/relationships/slideLayout" Target="../slideLayouts/slideLayout325.xml"/><Relationship Id="rId7" Type="http://schemas.openxmlformats.org/officeDocument/2006/relationships/slideLayout" Target="../slideLayouts/slideLayout329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24.xml"/><Relationship Id="rId1" Type="http://schemas.openxmlformats.org/officeDocument/2006/relationships/slideLayout" Target="../slideLayouts/slideLayout323.xml"/><Relationship Id="rId6" Type="http://schemas.openxmlformats.org/officeDocument/2006/relationships/slideLayout" Target="../slideLayouts/slideLayout328.xml"/><Relationship Id="rId11" Type="http://schemas.openxmlformats.org/officeDocument/2006/relationships/slideLayout" Target="../slideLayouts/slideLayout333.xml"/><Relationship Id="rId5" Type="http://schemas.openxmlformats.org/officeDocument/2006/relationships/slideLayout" Target="../slideLayouts/slideLayout327.xml"/><Relationship Id="rId10" Type="http://schemas.openxmlformats.org/officeDocument/2006/relationships/slideLayout" Target="../slideLayouts/slideLayout332.xml"/><Relationship Id="rId4" Type="http://schemas.openxmlformats.org/officeDocument/2006/relationships/slideLayout" Target="../slideLayouts/slideLayout326.xml"/><Relationship Id="rId9" Type="http://schemas.openxmlformats.org/officeDocument/2006/relationships/slideLayout" Target="../slideLayouts/slideLayout331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1.xml"/><Relationship Id="rId3" Type="http://schemas.openxmlformats.org/officeDocument/2006/relationships/slideLayout" Target="../slideLayouts/slideLayout336.xml"/><Relationship Id="rId7" Type="http://schemas.openxmlformats.org/officeDocument/2006/relationships/slideLayout" Target="../slideLayouts/slideLayout340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35.xml"/><Relationship Id="rId1" Type="http://schemas.openxmlformats.org/officeDocument/2006/relationships/slideLayout" Target="../slideLayouts/slideLayout334.xml"/><Relationship Id="rId6" Type="http://schemas.openxmlformats.org/officeDocument/2006/relationships/slideLayout" Target="../slideLayouts/slideLayout339.xml"/><Relationship Id="rId11" Type="http://schemas.openxmlformats.org/officeDocument/2006/relationships/slideLayout" Target="../slideLayouts/slideLayout344.xml"/><Relationship Id="rId5" Type="http://schemas.openxmlformats.org/officeDocument/2006/relationships/slideLayout" Target="../slideLayouts/slideLayout338.xml"/><Relationship Id="rId10" Type="http://schemas.openxmlformats.org/officeDocument/2006/relationships/slideLayout" Target="../slideLayouts/slideLayout343.xml"/><Relationship Id="rId4" Type="http://schemas.openxmlformats.org/officeDocument/2006/relationships/slideLayout" Target="../slideLayouts/slideLayout337.xml"/><Relationship Id="rId9" Type="http://schemas.openxmlformats.org/officeDocument/2006/relationships/slideLayout" Target="../slideLayouts/slideLayout342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2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47.xml"/><Relationship Id="rId7" Type="http://schemas.openxmlformats.org/officeDocument/2006/relationships/slideLayout" Target="../slideLayouts/slideLayout351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346.xml"/><Relationship Id="rId1" Type="http://schemas.openxmlformats.org/officeDocument/2006/relationships/slideLayout" Target="../slideLayouts/slideLayout345.xml"/><Relationship Id="rId6" Type="http://schemas.openxmlformats.org/officeDocument/2006/relationships/slideLayout" Target="../slideLayouts/slideLayout350.xml"/><Relationship Id="rId11" Type="http://schemas.openxmlformats.org/officeDocument/2006/relationships/slideLayout" Target="../slideLayouts/slideLayout355.xml"/><Relationship Id="rId5" Type="http://schemas.openxmlformats.org/officeDocument/2006/relationships/slideLayout" Target="../slideLayouts/slideLayout349.xml"/><Relationship Id="rId10" Type="http://schemas.openxmlformats.org/officeDocument/2006/relationships/slideLayout" Target="../slideLayouts/slideLayout354.xml"/><Relationship Id="rId4" Type="http://schemas.openxmlformats.org/officeDocument/2006/relationships/slideLayout" Target="../slideLayouts/slideLayout348.xml"/><Relationship Id="rId9" Type="http://schemas.openxmlformats.org/officeDocument/2006/relationships/slideLayout" Target="../slideLayouts/slideLayout353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3.xml"/><Relationship Id="rId3" Type="http://schemas.openxmlformats.org/officeDocument/2006/relationships/slideLayout" Target="../slideLayouts/slideLayout358.xml"/><Relationship Id="rId7" Type="http://schemas.openxmlformats.org/officeDocument/2006/relationships/slideLayout" Target="../slideLayouts/slideLayout362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357.xml"/><Relationship Id="rId1" Type="http://schemas.openxmlformats.org/officeDocument/2006/relationships/slideLayout" Target="../slideLayouts/slideLayout356.xml"/><Relationship Id="rId6" Type="http://schemas.openxmlformats.org/officeDocument/2006/relationships/slideLayout" Target="../slideLayouts/slideLayout361.xml"/><Relationship Id="rId11" Type="http://schemas.openxmlformats.org/officeDocument/2006/relationships/slideLayout" Target="../slideLayouts/slideLayout366.xml"/><Relationship Id="rId5" Type="http://schemas.openxmlformats.org/officeDocument/2006/relationships/slideLayout" Target="../slideLayouts/slideLayout360.xml"/><Relationship Id="rId10" Type="http://schemas.openxmlformats.org/officeDocument/2006/relationships/slideLayout" Target="../slideLayouts/slideLayout365.xml"/><Relationship Id="rId4" Type="http://schemas.openxmlformats.org/officeDocument/2006/relationships/slideLayout" Target="../slideLayouts/slideLayout359.xml"/><Relationship Id="rId9" Type="http://schemas.openxmlformats.org/officeDocument/2006/relationships/slideLayout" Target="../slideLayouts/slideLayout364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4.xml"/><Relationship Id="rId3" Type="http://schemas.openxmlformats.org/officeDocument/2006/relationships/slideLayout" Target="../slideLayouts/slideLayout369.xml"/><Relationship Id="rId7" Type="http://schemas.openxmlformats.org/officeDocument/2006/relationships/slideLayout" Target="../slideLayouts/slideLayout373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368.xml"/><Relationship Id="rId1" Type="http://schemas.openxmlformats.org/officeDocument/2006/relationships/slideLayout" Target="../slideLayouts/slideLayout367.xml"/><Relationship Id="rId6" Type="http://schemas.openxmlformats.org/officeDocument/2006/relationships/slideLayout" Target="../slideLayouts/slideLayout372.xml"/><Relationship Id="rId11" Type="http://schemas.openxmlformats.org/officeDocument/2006/relationships/slideLayout" Target="../slideLayouts/slideLayout377.xml"/><Relationship Id="rId5" Type="http://schemas.openxmlformats.org/officeDocument/2006/relationships/slideLayout" Target="../slideLayouts/slideLayout371.xml"/><Relationship Id="rId10" Type="http://schemas.openxmlformats.org/officeDocument/2006/relationships/slideLayout" Target="../slideLayouts/slideLayout376.xml"/><Relationship Id="rId4" Type="http://schemas.openxmlformats.org/officeDocument/2006/relationships/slideLayout" Target="../slideLayouts/slideLayout370.xml"/><Relationship Id="rId9" Type="http://schemas.openxmlformats.org/officeDocument/2006/relationships/slideLayout" Target="../slideLayouts/slideLayout375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5.xml"/><Relationship Id="rId3" Type="http://schemas.openxmlformats.org/officeDocument/2006/relationships/slideLayout" Target="../slideLayouts/slideLayout380.xml"/><Relationship Id="rId7" Type="http://schemas.openxmlformats.org/officeDocument/2006/relationships/slideLayout" Target="../slideLayouts/slideLayout384.xml"/><Relationship Id="rId12" Type="http://schemas.openxmlformats.org/officeDocument/2006/relationships/theme" Target="../theme/theme35.xml"/><Relationship Id="rId2" Type="http://schemas.openxmlformats.org/officeDocument/2006/relationships/slideLayout" Target="../slideLayouts/slideLayout379.xml"/><Relationship Id="rId1" Type="http://schemas.openxmlformats.org/officeDocument/2006/relationships/slideLayout" Target="../slideLayouts/slideLayout378.xml"/><Relationship Id="rId6" Type="http://schemas.openxmlformats.org/officeDocument/2006/relationships/slideLayout" Target="../slideLayouts/slideLayout383.xml"/><Relationship Id="rId11" Type="http://schemas.openxmlformats.org/officeDocument/2006/relationships/slideLayout" Target="../slideLayouts/slideLayout388.xml"/><Relationship Id="rId5" Type="http://schemas.openxmlformats.org/officeDocument/2006/relationships/slideLayout" Target="../slideLayouts/slideLayout382.xml"/><Relationship Id="rId10" Type="http://schemas.openxmlformats.org/officeDocument/2006/relationships/slideLayout" Target="../slideLayouts/slideLayout387.xml"/><Relationship Id="rId4" Type="http://schemas.openxmlformats.org/officeDocument/2006/relationships/slideLayout" Target="../slideLayouts/slideLayout381.xml"/><Relationship Id="rId9" Type="http://schemas.openxmlformats.org/officeDocument/2006/relationships/slideLayout" Target="../slideLayouts/slideLayout386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6.xml"/><Relationship Id="rId3" Type="http://schemas.openxmlformats.org/officeDocument/2006/relationships/slideLayout" Target="../slideLayouts/slideLayout391.xml"/><Relationship Id="rId7" Type="http://schemas.openxmlformats.org/officeDocument/2006/relationships/slideLayout" Target="../slideLayouts/slideLayout395.xml"/><Relationship Id="rId12" Type="http://schemas.openxmlformats.org/officeDocument/2006/relationships/theme" Target="../theme/theme36.xml"/><Relationship Id="rId2" Type="http://schemas.openxmlformats.org/officeDocument/2006/relationships/slideLayout" Target="../slideLayouts/slideLayout390.xml"/><Relationship Id="rId1" Type="http://schemas.openxmlformats.org/officeDocument/2006/relationships/slideLayout" Target="../slideLayouts/slideLayout389.xml"/><Relationship Id="rId6" Type="http://schemas.openxmlformats.org/officeDocument/2006/relationships/slideLayout" Target="../slideLayouts/slideLayout394.xml"/><Relationship Id="rId11" Type="http://schemas.openxmlformats.org/officeDocument/2006/relationships/slideLayout" Target="../slideLayouts/slideLayout399.xml"/><Relationship Id="rId5" Type="http://schemas.openxmlformats.org/officeDocument/2006/relationships/slideLayout" Target="../slideLayouts/slideLayout393.xml"/><Relationship Id="rId10" Type="http://schemas.openxmlformats.org/officeDocument/2006/relationships/slideLayout" Target="../slideLayouts/slideLayout398.xml"/><Relationship Id="rId4" Type="http://schemas.openxmlformats.org/officeDocument/2006/relationships/slideLayout" Target="../slideLayouts/slideLayout392.xml"/><Relationship Id="rId9" Type="http://schemas.openxmlformats.org/officeDocument/2006/relationships/slideLayout" Target="../slideLayouts/slideLayout397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7.xml"/><Relationship Id="rId3" Type="http://schemas.openxmlformats.org/officeDocument/2006/relationships/slideLayout" Target="../slideLayouts/slideLayout402.xml"/><Relationship Id="rId7" Type="http://schemas.openxmlformats.org/officeDocument/2006/relationships/slideLayout" Target="../slideLayouts/slideLayout406.xml"/><Relationship Id="rId12" Type="http://schemas.openxmlformats.org/officeDocument/2006/relationships/theme" Target="../theme/theme37.xml"/><Relationship Id="rId2" Type="http://schemas.openxmlformats.org/officeDocument/2006/relationships/slideLayout" Target="../slideLayouts/slideLayout401.xml"/><Relationship Id="rId1" Type="http://schemas.openxmlformats.org/officeDocument/2006/relationships/slideLayout" Target="../slideLayouts/slideLayout400.xml"/><Relationship Id="rId6" Type="http://schemas.openxmlformats.org/officeDocument/2006/relationships/slideLayout" Target="../slideLayouts/slideLayout405.xml"/><Relationship Id="rId11" Type="http://schemas.openxmlformats.org/officeDocument/2006/relationships/slideLayout" Target="../slideLayouts/slideLayout410.xml"/><Relationship Id="rId5" Type="http://schemas.openxmlformats.org/officeDocument/2006/relationships/slideLayout" Target="../slideLayouts/slideLayout404.xml"/><Relationship Id="rId10" Type="http://schemas.openxmlformats.org/officeDocument/2006/relationships/slideLayout" Target="../slideLayouts/slideLayout409.xml"/><Relationship Id="rId4" Type="http://schemas.openxmlformats.org/officeDocument/2006/relationships/slideLayout" Target="../slideLayouts/slideLayout403.xml"/><Relationship Id="rId9" Type="http://schemas.openxmlformats.org/officeDocument/2006/relationships/slideLayout" Target="../slideLayouts/slideLayout408.xml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8.xml"/><Relationship Id="rId3" Type="http://schemas.openxmlformats.org/officeDocument/2006/relationships/slideLayout" Target="../slideLayouts/slideLayout413.xml"/><Relationship Id="rId7" Type="http://schemas.openxmlformats.org/officeDocument/2006/relationships/slideLayout" Target="../slideLayouts/slideLayout417.xml"/><Relationship Id="rId12" Type="http://schemas.openxmlformats.org/officeDocument/2006/relationships/theme" Target="../theme/theme38.xml"/><Relationship Id="rId2" Type="http://schemas.openxmlformats.org/officeDocument/2006/relationships/slideLayout" Target="../slideLayouts/slideLayout412.xml"/><Relationship Id="rId1" Type="http://schemas.openxmlformats.org/officeDocument/2006/relationships/slideLayout" Target="../slideLayouts/slideLayout411.xml"/><Relationship Id="rId6" Type="http://schemas.openxmlformats.org/officeDocument/2006/relationships/slideLayout" Target="../slideLayouts/slideLayout416.xml"/><Relationship Id="rId11" Type="http://schemas.openxmlformats.org/officeDocument/2006/relationships/slideLayout" Target="../slideLayouts/slideLayout421.xml"/><Relationship Id="rId5" Type="http://schemas.openxmlformats.org/officeDocument/2006/relationships/slideLayout" Target="../slideLayouts/slideLayout415.xml"/><Relationship Id="rId10" Type="http://schemas.openxmlformats.org/officeDocument/2006/relationships/slideLayout" Target="../slideLayouts/slideLayout420.xml"/><Relationship Id="rId4" Type="http://schemas.openxmlformats.org/officeDocument/2006/relationships/slideLayout" Target="../slideLayouts/slideLayout414.xml"/><Relationship Id="rId9" Type="http://schemas.openxmlformats.org/officeDocument/2006/relationships/slideLayout" Target="../slideLayouts/slideLayout419.xml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9.xml"/><Relationship Id="rId3" Type="http://schemas.openxmlformats.org/officeDocument/2006/relationships/slideLayout" Target="../slideLayouts/slideLayout424.xml"/><Relationship Id="rId7" Type="http://schemas.openxmlformats.org/officeDocument/2006/relationships/slideLayout" Target="../slideLayouts/slideLayout428.xml"/><Relationship Id="rId12" Type="http://schemas.openxmlformats.org/officeDocument/2006/relationships/theme" Target="../theme/theme39.xml"/><Relationship Id="rId2" Type="http://schemas.openxmlformats.org/officeDocument/2006/relationships/slideLayout" Target="../slideLayouts/slideLayout423.xml"/><Relationship Id="rId1" Type="http://schemas.openxmlformats.org/officeDocument/2006/relationships/slideLayout" Target="../slideLayouts/slideLayout422.xml"/><Relationship Id="rId6" Type="http://schemas.openxmlformats.org/officeDocument/2006/relationships/slideLayout" Target="../slideLayouts/slideLayout427.xml"/><Relationship Id="rId11" Type="http://schemas.openxmlformats.org/officeDocument/2006/relationships/slideLayout" Target="../slideLayouts/slideLayout432.xml"/><Relationship Id="rId5" Type="http://schemas.openxmlformats.org/officeDocument/2006/relationships/slideLayout" Target="../slideLayouts/slideLayout426.xml"/><Relationship Id="rId10" Type="http://schemas.openxmlformats.org/officeDocument/2006/relationships/slideLayout" Target="../slideLayouts/slideLayout431.xml"/><Relationship Id="rId4" Type="http://schemas.openxmlformats.org/officeDocument/2006/relationships/slideLayout" Target="../slideLayouts/slideLayout425.xml"/><Relationship Id="rId9" Type="http://schemas.openxmlformats.org/officeDocument/2006/relationships/slideLayout" Target="../slideLayouts/slideLayout4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0.xml"/><Relationship Id="rId3" Type="http://schemas.openxmlformats.org/officeDocument/2006/relationships/slideLayout" Target="../slideLayouts/slideLayout435.xml"/><Relationship Id="rId7" Type="http://schemas.openxmlformats.org/officeDocument/2006/relationships/slideLayout" Target="../slideLayouts/slideLayout439.xml"/><Relationship Id="rId12" Type="http://schemas.openxmlformats.org/officeDocument/2006/relationships/theme" Target="../theme/theme40.xml"/><Relationship Id="rId2" Type="http://schemas.openxmlformats.org/officeDocument/2006/relationships/slideLayout" Target="../slideLayouts/slideLayout434.xml"/><Relationship Id="rId1" Type="http://schemas.openxmlformats.org/officeDocument/2006/relationships/slideLayout" Target="../slideLayouts/slideLayout433.xml"/><Relationship Id="rId6" Type="http://schemas.openxmlformats.org/officeDocument/2006/relationships/slideLayout" Target="../slideLayouts/slideLayout438.xml"/><Relationship Id="rId11" Type="http://schemas.openxmlformats.org/officeDocument/2006/relationships/slideLayout" Target="../slideLayouts/slideLayout443.xml"/><Relationship Id="rId5" Type="http://schemas.openxmlformats.org/officeDocument/2006/relationships/slideLayout" Target="../slideLayouts/slideLayout437.xml"/><Relationship Id="rId10" Type="http://schemas.openxmlformats.org/officeDocument/2006/relationships/slideLayout" Target="../slideLayouts/slideLayout442.xml"/><Relationship Id="rId4" Type="http://schemas.openxmlformats.org/officeDocument/2006/relationships/slideLayout" Target="../slideLayouts/slideLayout436.xml"/><Relationship Id="rId9" Type="http://schemas.openxmlformats.org/officeDocument/2006/relationships/slideLayout" Target="../slideLayouts/slideLayout441.xml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1.xml"/><Relationship Id="rId3" Type="http://schemas.openxmlformats.org/officeDocument/2006/relationships/slideLayout" Target="../slideLayouts/slideLayout446.xml"/><Relationship Id="rId7" Type="http://schemas.openxmlformats.org/officeDocument/2006/relationships/slideLayout" Target="../slideLayouts/slideLayout450.xml"/><Relationship Id="rId12" Type="http://schemas.openxmlformats.org/officeDocument/2006/relationships/theme" Target="../theme/theme41.xml"/><Relationship Id="rId2" Type="http://schemas.openxmlformats.org/officeDocument/2006/relationships/slideLayout" Target="../slideLayouts/slideLayout445.xml"/><Relationship Id="rId1" Type="http://schemas.openxmlformats.org/officeDocument/2006/relationships/slideLayout" Target="../slideLayouts/slideLayout444.xml"/><Relationship Id="rId6" Type="http://schemas.openxmlformats.org/officeDocument/2006/relationships/slideLayout" Target="../slideLayouts/slideLayout449.xml"/><Relationship Id="rId11" Type="http://schemas.openxmlformats.org/officeDocument/2006/relationships/slideLayout" Target="../slideLayouts/slideLayout454.xml"/><Relationship Id="rId5" Type="http://schemas.openxmlformats.org/officeDocument/2006/relationships/slideLayout" Target="../slideLayouts/slideLayout448.xml"/><Relationship Id="rId10" Type="http://schemas.openxmlformats.org/officeDocument/2006/relationships/slideLayout" Target="../slideLayouts/slideLayout453.xml"/><Relationship Id="rId4" Type="http://schemas.openxmlformats.org/officeDocument/2006/relationships/slideLayout" Target="../slideLayouts/slideLayout447.xml"/><Relationship Id="rId9" Type="http://schemas.openxmlformats.org/officeDocument/2006/relationships/slideLayout" Target="../slideLayouts/slideLayout452.xml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2.xml"/><Relationship Id="rId13" Type="http://schemas.openxmlformats.org/officeDocument/2006/relationships/theme" Target="../theme/theme42.xml"/><Relationship Id="rId3" Type="http://schemas.openxmlformats.org/officeDocument/2006/relationships/slideLayout" Target="../slideLayouts/slideLayout457.xml"/><Relationship Id="rId7" Type="http://schemas.openxmlformats.org/officeDocument/2006/relationships/slideLayout" Target="../slideLayouts/slideLayout461.xml"/><Relationship Id="rId12" Type="http://schemas.openxmlformats.org/officeDocument/2006/relationships/slideLayout" Target="../slideLayouts/slideLayout466.xml"/><Relationship Id="rId2" Type="http://schemas.openxmlformats.org/officeDocument/2006/relationships/slideLayout" Target="../slideLayouts/slideLayout456.xml"/><Relationship Id="rId1" Type="http://schemas.openxmlformats.org/officeDocument/2006/relationships/slideLayout" Target="../slideLayouts/slideLayout455.xml"/><Relationship Id="rId6" Type="http://schemas.openxmlformats.org/officeDocument/2006/relationships/slideLayout" Target="../slideLayouts/slideLayout460.xml"/><Relationship Id="rId11" Type="http://schemas.openxmlformats.org/officeDocument/2006/relationships/slideLayout" Target="../slideLayouts/slideLayout465.xml"/><Relationship Id="rId5" Type="http://schemas.openxmlformats.org/officeDocument/2006/relationships/slideLayout" Target="../slideLayouts/slideLayout459.xml"/><Relationship Id="rId10" Type="http://schemas.openxmlformats.org/officeDocument/2006/relationships/slideLayout" Target="../slideLayouts/slideLayout464.xml"/><Relationship Id="rId4" Type="http://schemas.openxmlformats.org/officeDocument/2006/relationships/slideLayout" Target="../slideLayouts/slideLayout458.xml"/><Relationship Id="rId9" Type="http://schemas.openxmlformats.org/officeDocument/2006/relationships/slideLayout" Target="../slideLayouts/slideLayout463.xml"/></Relationships>
</file>

<file path=ppt/slideMasters/_rels/slideMaster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4.xml"/><Relationship Id="rId3" Type="http://schemas.openxmlformats.org/officeDocument/2006/relationships/slideLayout" Target="../slideLayouts/slideLayout469.xml"/><Relationship Id="rId7" Type="http://schemas.openxmlformats.org/officeDocument/2006/relationships/slideLayout" Target="../slideLayouts/slideLayout473.xml"/><Relationship Id="rId12" Type="http://schemas.openxmlformats.org/officeDocument/2006/relationships/theme" Target="../theme/theme43.xml"/><Relationship Id="rId2" Type="http://schemas.openxmlformats.org/officeDocument/2006/relationships/slideLayout" Target="../slideLayouts/slideLayout468.xml"/><Relationship Id="rId1" Type="http://schemas.openxmlformats.org/officeDocument/2006/relationships/slideLayout" Target="../slideLayouts/slideLayout467.xml"/><Relationship Id="rId6" Type="http://schemas.openxmlformats.org/officeDocument/2006/relationships/slideLayout" Target="../slideLayouts/slideLayout472.xml"/><Relationship Id="rId11" Type="http://schemas.openxmlformats.org/officeDocument/2006/relationships/slideLayout" Target="../slideLayouts/slideLayout477.xml"/><Relationship Id="rId5" Type="http://schemas.openxmlformats.org/officeDocument/2006/relationships/slideLayout" Target="../slideLayouts/slideLayout471.xml"/><Relationship Id="rId10" Type="http://schemas.openxmlformats.org/officeDocument/2006/relationships/slideLayout" Target="../slideLayouts/slideLayout476.xml"/><Relationship Id="rId4" Type="http://schemas.openxmlformats.org/officeDocument/2006/relationships/slideLayout" Target="../slideLayouts/slideLayout470.xml"/><Relationship Id="rId9" Type="http://schemas.openxmlformats.org/officeDocument/2006/relationships/slideLayout" Target="../slideLayouts/slideLayout475.xml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5.xml"/><Relationship Id="rId3" Type="http://schemas.openxmlformats.org/officeDocument/2006/relationships/slideLayout" Target="../slideLayouts/slideLayout480.xml"/><Relationship Id="rId7" Type="http://schemas.openxmlformats.org/officeDocument/2006/relationships/slideLayout" Target="../slideLayouts/slideLayout484.xml"/><Relationship Id="rId12" Type="http://schemas.openxmlformats.org/officeDocument/2006/relationships/theme" Target="../theme/theme44.xml"/><Relationship Id="rId2" Type="http://schemas.openxmlformats.org/officeDocument/2006/relationships/slideLayout" Target="../slideLayouts/slideLayout479.xml"/><Relationship Id="rId1" Type="http://schemas.openxmlformats.org/officeDocument/2006/relationships/slideLayout" Target="../slideLayouts/slideLayout478.xml"/><Relationship Id="rId6" Type="http://schemas.openxmlformats.org/officeDocument/2006/relationships/slideLayout" Target="../slideLayouts/slideLayout483.xml"/><Relationship Id="rId11" Type="http://schemas.openxmlformats.org/officeDocument/2006/relationships/slideLayout" Target="../slideLayouts/slideLayout488.xml"/><Relationship Id="rId5" Type="http://schemas.openxmlformats.org/officeDocument/2006/relationships/slideLayout" Target="../slideLayouts/slideLayout482.xml"/><Relationship Id="rId10" Type="http://schemas.openxmlformats.org/officeDocument/2006/relationships/slideLayout" Target="../slideLayouts/slideLayout487.xml"/><Relationship Id="rId4" Type="http://schemas.openxmlformats.org/officeDocument/2006/relationships/slideLayout" Target="../slideLayouts/slideLayout481.xml"/><Relationship Id="rId9" Type="http://schemas.openxmlformats.org/officeDocument/2006/relationships/slideLayout" Target="../slideLayouts/slideLayout486.xml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6.xml"/><Relationship Id="rId3" Type="http://schemas.openxmlformats.org/officeDocument/2006/relationships/slideLayout" Target="../slideLayouts/slideLayout491.xml"/><Relationship Id="rId7" Type="http://schemas.openxmlformats.org/officeDocument/2006/relationships/slideLayout" Target="../slideLayouts/slideLayout495.xml"/><Relationship Id="rId12" Type="http://schemas.openxmlformats.org/officeDocument/2006/relationships/theme" Target="../theme/theme45.xml"/><Relationship Id="rId2" Type="http://schemas.openxmlformats.org/officeDocument/2006/relationships/slideLayout" Target="../slideLayouts/slideLayout490.xml"/><Relationship Id="rId1" Type="http://schemas.openxmlformats.org/officeDocument/2006/relationships/slideLayout" Target="../slideLayouts/slideLayout489.xml"/><Relationship Id="rId6" Type="http://schemas.openxmlformats.org/officeDocument/2006/relationships/slideLayout" Target="../slideLayouts/slideLayout494.xml"/><Relationship Id="rId11" Type="http://schemas.openxmlformats.org/officeDocument/2006/relationships/slideLayout" Target="../slideLayouts/slideLayout499.xml"/><Relationship Id="rId5" Type="http://schemas.openxmlformats.org/officeDocument/2006/relationships/slideLayout" Target="../slideLayouts/slideLayout493.xml"/><Relationship Id="rId10" Type="http://schemas.openxmlformats.org/officeDocument/2006/relationships/slideLayout" Target="../slideLayouts/slideLayout498.xml"/><Relationship Id="rId4" Type="http://schemas.openxmlformats.org/officeDocument/2006/relationships/slideLayout" Target="../slideLayouts/slideLayout492.xml"/><Relationship Id="rId9" Type="http://schemas.openxmlformats.org/officeDocument/2006/relationships/slideLayout" Target="../slideLayouts/slideLayout497.xml"/></Relationships>
</file>

<file path=ppt/slideMasters/_rels/slideMaster4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7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502.xml"/><Relationship Id="rId7" Type="http://schemas.openxmlformats.org/officeDocument/2006/relationships/slideLayout" Target="../slideLayouts/slideLayout506.xml"/><Relationship Id="rId12" Type="http://schemas.openxmlformats.org/officeDocument/2006/relationships/theme" Target="../theme/theme46.xml"/><Relationship Id="rId2" Type="http://schemas.openxmlformats.org/officeDocument/2006/relationships/slideLayout" Target="../slideLayouts/slideLayout501.xml"/><Relationship Id="rId1" Type="http://schemas.openxmlformats.org/officeDocument/2006/relationships/slideLayout" Target="../slideLayouts/slideLayout500.xml"/><Relationship Id="rId6" Type="http://schemas.openxmlformats.org/officeDocument/2006/relationships/slideLayout" Target="../slideLayouts/slideLayout505.xml"/><Relationship Id="rId11" Type="http://schemas.openxmlformats.org/officeDocument/2006/relationships/slideLayout" Target="../slideLayouts/slideLayout510.xml"/><Relationship Id="rId5" Type="http://schemas.openxmlformats.org/officeDocument/2006/relationships/slideLayout" Target="../slideLayouts/slideLayout504.xml"/><Relationship Id="rId10" Type="http://schemas.openxmlformats.org/officeDocument/2006/relationships/slideLayout" Target="../slideLayouts/slideLayout509.xml"/><Relationship Id="rId4" Type="http://schemas.openxmlformats.org/officeDocument/2006/relationships/slideLayout" Target="../slideLayouts/slideLayout503.xml"/><Relationship Id="rId9" Type="http://schemas.openxmlformats.org/officeDocument/2006/relationships/slideLayout" Target="../slideLayouts/slideLayout508.xml"/></Relationships>
</file>

<file path=ppt/slideMasters/_rels/slideMaster4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8.xml"/><Relationship Id="rId3" Type="http://schemas.openxmlformats.org/officeDocument/2006/relationships/slideLayout" Target="../slideLayouts/slideLayout513.xml"/><Relationship Id="rId7" Type="http://schemas.openxmlformats.org/officeDocument/2006/relationships/slideLayout" Target="../slideLayouts/slideLayout517.xml"/><Relationship Id="rId12" Type="http://schemas.openxmlformats.org/officeDocument/2006/relationships/theme" Target="../theme/theme47.xml"/><Relationship Id="rId2" Type="http://schemas.openxmlformats.org/officeDocument/2006/relationships/slideLayout" Target="../slideLayouts/slideLayout512.xml"/><Relationship Id="rId1" Type="http://schemas.openxmlformats.org/officeDocument/2006/relationships/slideLayout" Target="../slideLayouts/slideLayout511.xml"/><Relationship Id="rId6" Type="http://schemas.openxmlformats.org/officeDocument/2006/relationships/slideLayout" Target="../slideLayouts/slideLayout516.xml"/><Relationship Id="rId11" Type="http://schemas.openxmlformats.org/officeDocument/2006/relationships/slideLayout" Target="../slideLayouts/slideLayout521.xml"/><Relationship Id="rId5" Type="http://schemas.openxmlformats.org/officeDocument/2006/relationships/slideLayout" Target="../slideLayouts/slideLayout515.xml"/><Relationship Id="rId10" Type="http://schemas.openxmlformats.org/officeDocument/2006/relationships/slideLayout" Target="../slideLayouts/slideLayout520.xml"/><Relationship Id="rId4" Type="http://schemas.openxmlformats.org/officeDocument/2006/relationships/slideLayout" Target="../slideLayouts/slideLayout514.xml"/><Relationship Id="rId9" Type="http://schemas.openxmlformats.org/officeDocument/2006/relationships/slideLayout" Target="../slideLayouts/slideLayout519.xml"/></Relationships>
</file>

<file path=ppt/slideMasters/_rels/slideMaster4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9.xml"/><Relationship Id="rId3" Type="http://schemas.openxmlformats.org/officeDocument/2006/relationships/slideLayout" Target="../slideLayouts/slideLayout524.xml"/><Relationship Id="rId7" Type="http://schemas.openxmlformats.org/officeDocument/2006/relationships/slideLayout" Target="../slideLayouts/slideLayout528.xml"/><Relationship Id="rId12" Type="http://schemas.openxmlformats.org/officeDocument/2006/relationships/theme" Target="../theme/theme48.xml"/><Relationship Id="rId2" Type="http://schemas.openxmlformats.org/officeDocument/2006/relationships/slideLayout" Target="../slideLayouts/slideLayout523.xml"/><Relationship Id="rId1" Type="http://schemas.openxmlformats.org/officeDocument/2006/relationships/slideLayout" Target="../slideLayouts/slideLayout522.xml"/><Relationship Id="rId6" Type="http://schemas.openxmlformats.org/officeDocument/2006/relationships/slideLayout" Target="../slideLayouts/slideLayout527.xml"/><Relationship Id="rId11" Type="http://schemas.openxmlformats.org/officeDocument/2006/relationships/slideLayout" Target="../slideLayouts/slideLayout532.xml"/><Relationship Id="rId5" Type="http://schemas.openxmlformats.org/officeDocument/2006/relationships/slideLayout" Target="../slideLayouts/slideLayout526.xml"/><Relationship Id="rId10" Type="http://schemas.openxmlformats.org/officeDocument/2006/relationships/slideLayout" Target="../slideLayouts/slideLayout531.xml"/><Relationship Id="rId4" Type="http://schemas.openxmlformats.org/officeDocument/2006/relationships/slideLayout" Target="../slideLayouts/slideLayout525.xml"/><Relationship Id="rId9" Type="http://schemas.openxmlformats.org/officeDocument/2006/relationships/slideLayout" Target="../slideLayouts/slideLayout530.xml"/></Relationships>
</file>

<file path=ppt/slideMasters/_rels/slideMaster4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0.xml"/><Relationship Id="rId3" Type="http://schemas.openxmlformats.org/officeDocument/2006/relationships/slideLayout" Target="../slideLayouts/slideLayout535.xml"/><Relationship Id="rId7" Type="http://schemas.openxmlformats.org/officeDocument/2006/relationships/slideLayout" Target="../slideLayouts/slideLayout539.xml"/><Relationship Id="rId12" Type="http://schemas.openxmlformats.org/officeDocument/2006/relationships/theme" Target="../theme/theme49.xml"/><Relationship Id="rId2" Type="http://schemas.openxmlformats.org/officeDocument/2006/relationships/slideLayout" Target="../slideLayouts/slideLayout534.xml"/><Relationship Id="rId1" Type="http://schemas.openxmlformats.org/officeDocument/2006/relationships/slideLayout" Target="../slideLayouts/slideLayout533.xml"/><Relationship Id="rId6" Type="http://schemas.openxmlformats.org/officeDocument/2006/relationships/slideLayout" Target="../slideLayouts/slideLayout538.xml"/><Relationship Id="rId11" Type="http://schemas.openxmlformats.org/officeDocument/2006/relationships/slideLayout" Target="../slideLayouts/slideLayout543.xml"/><Relationship Id="rId5" Type="http://schemas.openxmlformats.org/officeDocument/2006/relationships/slideLayout" Target="../slideLayouts/slideLayout537.xml"/><Relationship Id="rId10" Type="http://schemas.openxmlformats.org/officeDocument/2006/relationships/slideLayout" Target="../slideLayouts/slideLayout542.xml"/><Relationship Id="rId4" Type="http://schemas.openxmlformats.org/officeDocument/2006/relationships/slideLayout" Target="../slideLayouts/slideLayout536.xml"/><Relationship Id="rId9" Type="http://schemas.openxmlformats.org/officeDocument/2006/relationships/slideLayout" Target="../slideLayouts/slideLayout5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5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1.xml"/><Relationship Id="rId3" Type="http://schemas.openxmlformats.org/officeDocument/2006/relationships/slideLayout" Target="../slideLayouts/slideLayout546.xml"/><Relationship Id="rId7" Type="http://schemas.openxmlformats.org/officeDocument/2006/relationships/slideLayout" Target="../slideLayouts/slideLayout550.xml"/><Relationship Id="rId12" Type="http://schemas.openxmlformats.org/officeDocument/2006/relationships/theme" Target="../theme/theme50.xml"/><Relationship Id="rId2" Type="http://schemas.openxmlformats.org/officeDocument/2006/relationships/slideLayout" Target="../slideLayouts/slideLayout545.xml"/><Relationship Id="rId1" Type="http://schemas.openxmlformats.org/officeDocument/2006/relationships/slideLayout" Target="../slideLayouts/slideLayout544.xml"/><Relationship Id="rId6" Type="http://schemas.openxmlformats.org/officeDocument/2006/relationships/slideLayout" Target="../slideLayouts/slideLayout549.xml"/><Relationship Id="rId11" Type="http://schemas.openxmlformats.org/officeDocument/2006/relationships/slideLayout" Target="../slideLayouts/slideLayout554.xml"/><Relationship Id="rId5" Type="http://schemas.openxmlformats.org/officeDocument/2006/relationships/slideLayout" Target="../slideLayouts/slideLayout548.xml"/><Relationship Id="rId10" Type="http://schemas.openxmlformats.org/officeDocument/2006/relationships/slideLayout" Target="../slideLayouts/slideLayout553.xml"/><Relationship Id="rId4" Type="http://schemas.openxmlformats.org/officeDocument/2006/relationships/slideLayout" Target="../slideLayouts/slideLayout547.xml"/><Relationship Id="rId9" Type="http://schemas.openxmlformats.org/officeDocument/2006/relationships/slideLayout" Target="../slideLayouts/slideLayout552.xml"/></Relationships>
</file>

<file path=ppt/slideMasters/_rels/slideMaster5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2.xml"/><Relationship Id="rId3" Type="http://schemas.openxmlformats.org/officeDocument/2006/relationships/slideLayout" Target="../slideLayouts/slideLayout557.xml"/><Relationship Id="rId7" Type="http://schemas.openxmlformats.org/officeDocument/2006/relationships/slideLayout" Target="../slideLayouts/slideLayout561.xml"/><Relationship Id="rId12" Type="http://schemas.openxmlformats.org/officeDocument/2006/relationships/theme" Target="../theme/theme51.xml"/><Relationship Id="rId2" Type="http://schemas.openxmlformats.org/officeDocument/2006/relationships/slideLayout" Target="../slideLayouts/slideLayout556.xml"/><Relationship Id="rId1" Type="http://schemas.openxmlformats.org/officeDocument/2006/relationships/slideLayout" Target="../slideLayouts/slideLayout555.xml"/><Relationship Id="rId6" Type="http://schemas.openxmlformats.org/officeDocument/2006/relationships/slideLayout" Target="../slideLayouts/slideLayout560.xml"/><Relationship Id="rId11" Type="http://schemas.openxmlformats.org/officeDocument/2006/relationships/slideLayout" Target="../slideLayouts/slideLayout565.xml"/><Relationship Id="rId5" Type="http://schemas.openxmlformats.org/officeDocument/2006/relationships/slideLayout" Target="../slideLayouts/slideLayout559.xml"/><Relationship Id="rId10" Type="http://schemas.openxmlformats.org/officeDocument/2006/relationships/slideLayout" Target="../slideLayouts/slideLayout564.xml"/><Relationship Id="rId4" Type="http://schemas.openxmlformats.org/officeDocument/2006/relationships/slideLayout" Target="../slideLayouts/slideLayout558.xml"/><Relationship Id="rId9" Type="http://schemas.openxmlformats.org/officeDocument/2006/relationships/slideLayout" Target="../slideLayouts/slideLayout563.xml"/></Relationships>
</file>

<file path=ppt/slideMasters/_rels/slideMaster5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3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568.xml"/><Relationship Id="rId7" Type="http://schemas.openxmlformats.org/officeDocument/2006/relationships/slideLayout" Target="../slideLayouts/slideLayout572.xml"/><Relationship Id="rId12" Type="http://schemas.openxmlformats.org/officeDocument/2006/relationships/theme" Target="../theme/theme52.xml"/><Relationship Id="rId2" Type="http://schemas.openxmlformats.org/officeDocument/2006/relationships/slideLayout" Target="../slideLayouts/slideLayout567.xml"/><Relationship Id="rId1" Type="http://schemas.openxmlformats.org/officeDocument/2006/relationships/slideLayout" Target="../slideLayouts/slideLayout566.xml"/><Relationship Id="rId6" Type="http://schemas.openxmlformats.org/officeDocument/2006/relationships/slideLayout" Target="../slideLayouts/slideLayout571.xml"/><Relationship Id="rId11" Type="http://schemas.openxmlformats.org/officeDocument/2006/relationships/slideLayout" Target="../slideLayouts/slideLayout576.xml"/><Relationship Id="rId5" Type="http://schemas.openxmlformats.org/officeDocument/2006/relationships/slideLayout" Target="../slideLayouts/slideLayout570.xml"/><Relationship Id="rId10" Type="http://schemas.openxmlformats.org/officeDocument/2006/relationships/slideLayout" Target="../slideLayouts/slideLayout575.xml"/><Relationship Id="rId4" Type="http://schemas.openxmlformats.org/officeDocument/2006/relationships/slideLayout" Target="../slideLayouts/slideLayout569.xml"/><Relationship Id="rId9" Type="http://schemas.openxmlformats.org/officeDocument/2006/relationships/slideLayout" Target="../slideLayouts/slideLayout574.xml"/></Relationships>
</file>

<file path=ppt/slideMasters/_rels/slideMaster5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4.xml"/><Relationship Id="rId3" Type="http://schemas.openxmlformats.org/officeDocument/2006/relationships/slideLayout" Target="../slideLayouts/slideLayout579.xml"/><Relationship Id="rId7" Type="http://schemas.openxmlformats.org/officeDocument/2006/relationships/slideLayout" Target="../slideLayouts/slideLayout583.xml"/><Relationship Id="rId12" Type="http://schemas.openxmlformats.org/officeDocument/2006/relationships/theme" Target="../theme/theme53.xml"/><Relationship Id="rId2" Type="http://schemas.openxmlformats.org/officeDocument/2006/relationships/slideLayout" Target="../slideLayouts/slideLayout578.xml"/><Relationship Id="rId1" Type="http://schemas.openxmlformats.org/officeDocument/2006/relationships/slideLayout" Target="../slideLayouts/slideLayout577.xml"/><Relationship Id="rId6" Type="http://schemas.openxmlformats.org/officeDocument/2006/relationships/slideLayout" Target="../slideLayouts/slideLayout582.xml"/><Relationship Id="rId11" Type="http://schemas.openxmlformats.org/officeDocument/2006/relationships/slideLayout" Target="../slideLayouts/slideLayout587.xml"/><Relationship Id="rId5" Type="http://schemas.openxmlformats.org/officeDocument/2006/relationships/slideLayout" Target="../slideLayouts/slideLayout581.xml"/><Relationship Id="rId10" Type="http://schemas.openxmlformats.org/officeDocument/2006/relationships/slideLayout" Target="../slideLayouts/slideLayout586.xml"/><Relationship Id="rId4" Type="http://schemas.openxmlformats.org/officeDocument/2006/relationships/slideLayout" Target="../slideLayouts/slideLayout580.xml"/><Relationship Id="rId9" Type="http://schemas.openxmlformats.org/officeDocument/2006/relationships/slideLayout" Target="../slideLayouts/slideLayout585.xml"/></Relationships>
</file>

<file path=ppt/slideMasters/_rels/slideMaster5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5.xml"/><Relationship Id="rId3" Type="http://schemas.openxmlformats.org/officeDocument/2006/relationships/slideLayout" Target="../slideLayouts/slideLayout590.xml"/><Relationship Id="rId7" Type="http://schemas.openxmlformats.org/officeDocument/2006/relationships/slideLayout" Target="../slideLayouts/slideLayout594.xml"/><Relationship Id="rId12" Type="http://schemas.openxmlformats.org/officeDocument/2006/relationships/theme" Target="../theme/theme54.xml"/><Relationship Id="rId2" Type="http://schemas.openxmlformats.org/officeDocument/2006/relationships/slideLayout" Target="../slideLayouts/slideLayout589.xml"/><Relationship Id="rId1" Type="http://schemas.openxmlformats.org/officeDocument/2006/relationships/slideLayout" Target="../slideLayouts/slideLayout588.xml"/><Relationship Id="rId6" Type="http://schemas.openxmlformats.org/officeDocument/2006/relationships/slideLayout" Target="../slideLayouts/slideLayout593.xml"/><Relationship Id="rId11" Type="http://schemas.openxmlformats.org/officeDocument/2006/relationships/slideLayout" Target="../slideLayouts/slideLayout598.xml"/><Relationship Id="rId5" Type="http://schemas.openxmlformats.org/officeDocument/2006/relationships/slideLayout" Target="../slideLayouts/slideLayout592.xml"/><Relationship Id="rId10" Type="http://schemas.openxmlformats.org/officeDocument/2006/relationships/slideLayout" Target="../slideLayouts/slideLayout597.xml"/><Relationship Id="rId4" Type="http://schemas.openxmlformats.org/officeDocument/2006/relationships/slideLayout" Target="../slideLayouts/slideLayout591.xml"/><Relationship Id="rId9" Type="http://schemas.openxmlformats.org/officeDocument/2006/relationships/slideLayout" Target="../slideLayouts/slideLayout596.xml"/></Relationships>
</file>

<file path=ppt/slideMasters/_rels/slideMaster5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6.xml"/><Relationship Id="rId3" Type="http://schemas.openxmlformats.org/officeDocument/2006/relationships/slideLayout" Target="../slideLayouts/slideLayout601.xml"/><Relationship Id="rId7" Type="http://schemas.openxmlformats.org/officeDocument/2006/relationships/slideLayout" Target="../slideLayouts/slideLayout605.xml"/><Relationship Id="rId12" Type="http://schemas.openxmlformats.org/officeDocument/2006/relationships/theme" Target="../theme/theme55.xml"/><Relationship Id="rId2" Type="http://schemas.openxmlformats.org/officeDocument/2006/relationships/slideLayout" Target="../slideLayouts/slideLayout600.xml"/><Relationship Id="rId1" Type="http://schemas.openxmlformats.org/officeDocument/2006/relationships/slideLayout" Target="../slideLayouts/slideLayout599.xml"/><Relationship Id="rId6" Type="http://schemas.openxmlformats.org/officeDocument/2006/relationships/slideLayout" Target="../slideLayouts/slideLayout604.xml"/><Relationship Id="rId11" Type="http://schemas.openxmlformats.org/officeDocument/2006/relationships/slideLayout" Target="../slideLayouts/slideLayout609.xml"/><Relationship Id="rId5" Type="http://schemas.openxmlformats.org/officeDocument/2006/relationships/slideLayout" Target="../slideLayouts/slideLayout603.xml"/><Relationship Id="rId10" Type="http://schemas.openxmlformats.org/officeDocument/2006/relationships/slideLayout" Target="../slideLayouts/slideLayout608.xml"/><Relationship Id="rId4" Type="http://schemas.openxmlformats.org/officeDocument/2006/relationships/slideLayout" Target="../slideLayouts/slideLayout602.xml"/><Relationship Id="rId9" Type="http://schemas.openxmlformats.org/officeDocument/2006/relationships/slideLayout" Target="../slideLayouts/slideLayout607.xml"/></Relationships>
</file>

<file path=ppt/slideMasters/_rels/slideMaster5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7.xml"/><Relationship Id="rId3" Type="http://schemas.openxmlformats.org/officeDocument/2006/relationships/slideLayout" Target="../slideLayouts/slideLayout612.xml"/><Relationship Id="rId7" Type="http://schemas.openxmlformats.org/officeDocument/2006/relationships/slideLayout" Target="../slideLayouts/slideLayout616.xml"/><Relationship Id="rId12" Type="http://schemas.openxmlformats.org/officeDocument/2006/relationships/theme" Target="../theme/theme56.xml"/><Relationship Id="rId2" Type="http://schemas.openxmlformats.org/officeDocument/2006/relationships/slideLayout" Target="../slideLayouts/slideLayout611.xml"/><Relationship Id="rId1" Type="http://schemas.openxmlformats.org/officeDocument/2006/relationships/slideLayout" Target="../slideLayouts/slideLayout610.xml"/><Relationship Id="rId6" Type="http://schemas.openxmlformats.org/officeDocument/2006/relationships/slideLayout" Target="../slideLayouts/slideLayout615.xml"/><Relationship Id="rId11" Type="http://schemas.openxmlformats.org/officeDocument/2006/relationships/slideLayout" Target="../slideLayouts/slideLayout620.xml"/><Relationship Id="rId5" Type="http://schemas.openxmlformats.org/officeDocument/2006/relationships/slideLayout" Target="../slideLayouts/slideLayout614.xml"/><Relationship Id="rId10" Type="http://schemas.openxmlformats.org/officeDocument/2006/relationships/slideLayout" Target="../slideLayouts/slideLayout619.xml"/><Relationship Id="rId4" Type="http://schemas.openxmlformats.org/officeDocument/2006/relationships/slideLayout" Target="../slideLayouts/slideLayout613.xml"/><Relationship Id="rId9" Type="http://schemas.openxmlformats.org/officeDocument/2006/relationships/slideLayout" Target="../slideLayouts/slideLayout618.xml"/></Relationships>
</file>

<file path=ppt/slideMasters/_rels/slideMaster5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8.xml"/><Relationship Id="rId3" Type="http://schemas.openxmlformats.org/officeDocument/2006/relationships/slideLayout" Target="../slideLayouts/slideLayout623.xml"/><Relationship Id="rId7" Type="http://schemas.openxmlformats.org/officeDocument/2006/relationships/slideLayout" Target="../slideLayouts/slideLayout627.xml"/><Relationship Id="rId12" Type="http://schemas.openxmlformats.org/officeDocument/2006/relationships/theme" Target="../theme/theme57.xml"/><Relationship Id="rId2" Type="http://schemas.openxmlformats.org/officeDocument/2006/relationships/slideLayout" Target="../slideLayouts/slideLayout622.xml"/><Relationship Id="rId1" Type="http://schemas.openxmlformats.org/officeDocument/2006/relationships/slideLayout" Target="../slideLayouts/slideLayout621.xml"/><Relationship Id="rId6" Type="http://schemas.openxmlformats.org/officeDocument/2006/relationships/slideLayout" Target="../slideLayouts/slideLayout626.xml"/><Relationship Id="rId11" Type="http://schemas.openxmlformats.org/officeDocument/2006/relationships/slideLayout" Target="../slideLayouts/slideLayout631.xml"/><Relationship Id="rId5" Type="http://schemas.openxmlformats.org/officeDocument/2006/relationships/slideLayout" Target="../slideLayouts/slideLayout625.xml"/><Relationship Id="rId10" Type="http://schemas.openxmlformats.org/officeDocument/2006/relationships/slideLayout" Target="../slideLayouts/slideLayout630.xml"/><Relationship Id="rId4" Type="http://schemas.openxmlformats.org/officeDocument/2006/relationships/slideLayout" Target="../slideLayouts/slideLayout624.xml"/><Relationship Id="rId9" Type="http://schemas.openxmlformats.org/officeDocument/2006/relationships/slideLayout" Target="../slideLayouts/slideLayout629.xml"/></Relationships>
</file>

<file path=ppt/slideMasters/_rels/slideMaster5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9.xml"/><Relationship Id="rId3" Type="http://schemas.openxmlformats.org/officeDocument/2006/relationships/slideLayout" Target="../slideLayouts/slideLayout634.xml"/><Relationship Id="rId7" Type="http://schemas.openxmlformats.org/officeDocument/2006/relationships/slideLayout" Target="../slideLayouts/slideLayout638.xml"/><Relationship Id="rId12" Type="http://schemas.openxmlformats.org/officeDocument/2006/relationships/theme" Target="../theme/theme58.xml"/><Relationship Id="rId2" Type="http://schemas.openxmlformats.org/officeDocument/2006/relationships/slideLayout" Target="../slideLayouts/slideLayout633.xml"/><Relationship Id="rId1" Type="http://schemas.openxmlformats.org/officeDocument/2006/relationships/slideLayout" Target="../slideLayouts/slideLayout632.xml"/><Relationship Id="rId6" Type="http://schemas.openxmlformats.org/officeDocument/2006/relationships/slideLayout" Target="../slideLayouts/slideLayout637.xml"/><Relationship Id="rId11" Type="http://schemas.openxmlformats.org/officeDocument/2006/relationships/slideLayout" Target="../slideLayouts/slideLayout642.xml"/><Relationship Id="rId5" Type="http://schemas.openxmlformats.org/officeDocument/2006/relationships/slideLayout" Target="../slideLayouts/slideLayout636.xml"/><Relationship Id="rId10" Type="http://schemas.openxmlformats.org/officeDocument/2006/relationships/slideLayout" Target="../slideLayouts/slideLayout641.xml"/><Relationship Id="rId4" Type="http://schemas.openxmlformats.org/officeDocument/2006/relationships/slideLayout" Target="../slideLayouts/slideLayout635.xml"/><Relationship Id="rId9" Type="http://schemas.openxmlformats.org/officeDocument/2006/relationships/slideLayout" Target="../slideLayouts/slideLayout640.xml"/></Relationships>
</file>

<file path=ppt/slideMasters/_rels/slideMaster5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0.xml"/><Relationship Id="rId3" Type="http://schemas.openxmlformats.org/officeDocument/2006/relationships/slideLayout" Target="../slideLayouts/slideLayout645.xml"/><Relationship Id="rId7" Type="http://schemas.openxmlformats.org/officeDocument/2006/relationships/slideLayout" Target="../slideLayouts/slideLayout649.xml"/><Relationship Id="rId12" Type="http://schemas.openxmlformats.org/officeDocument/2006/relationships/theme" Target="../theme/theme59.xml"/><Relationship Id="rId2" Type="http://schemas.openxmlformats.org/officeDocument/2006/relationships/slideLayout" Target="../slideLayouts/slideLayout644.xml"/><Relationship Id="rId1" Type="http://schemas.openxmlformats.org/officeDocument/2006/relationships/slideLayout" Target="../slideLayouts/slideLayout643.xml"/><Relationship Id="rId6" Type="http://schemas.openxmlformats.org/officeDocument/2006/relationships/slideLayout" Target="../slideLayouts/slideLayout648.xml"/><Relationship Id="rId11" Type="http://schemas.openxmlformats.org/officeDocument/2006/relationships/slideLayout" Target="../slideLayouts/slideLayout653.xml"/><Relationship Id="rId5" Type="http://schemas.openxmlformats.org/officeDocument/2006/relationships/slideLayout" Target="../slideLayouts/slideLayout647.xml"/><Relationship Id="rId10" Type="http://schemas.openxmlformats.org/officeDocument/2006/relationships/slideLayout" Target="../slideLayouts/slideLayout652.xml"/><Relationship Id="rId4" Type="http://schemas.openxmlformats.org/officeDocument/2006/relationships/slideLayout" Target="../slideLayouts/slideLayout646.xml"/><Relationship Id="rId9" Type="http://schemas.openxmlformats.org/officeDocument/2006/relationships/slideLayout" Target="../slideLayouts/slideLayout65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6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1.xml"/><Relationship Id="rId3" Type="http://schemas.openxmlformats.org/officeDocument/2006/relationships/slideLayout" Target="../slideLayouts/slideLayout656.xml"/><Relationship Id="rId7" Type="http://schemas.openxmlformats.org/officeDocument/2006/relationships/slideLayout" Target="../slideLayouts/slideLayout660.xml"/><Relationship Id="rId12" Type="http://schemas.openxmlformats.org/officeDocument/2006/relationships/theme" Target="../theme/theme60.xml"/><Relationship Id="rId2" Type="http://schemas.openxmlformats.org/officeDocument/2006/relationships/slideLayout" Target="../slideLayouts/slideLayout655.xml"/><Relationship Id="rId1" Type="http://schemas.openxmlformats.org/officeDocument/2006/relationships/slideLayout" Target="../slideLayouts/slideLayout654.xml"/><Relationship Id="rId6" Type="http://schemas.openxmlformats.org/officeDocument/2006/relationships/slideLayout" Target="../slideLayouts/slideLayout659.xml"/><Relationship Id="rId11" Type="http://schemas.openxmlformats.org/officeDocument/2006/relationships/slideLayout" Target="../slideLayouts/slideLayout664.xml"/><Relationship Id="rId5" Type="http://schemas.openxmlformats.org/officeDocument/2006/relationships/slideLayout" Target="../slideLayouts/slideLayout658.xml"/><Relationship Id="rId10" Type="http://schemas.openxmlformats.org/officeDocument/2006/relationships/slideLayout" Target="../slideLayouts/slideLayout663.xml"/><Relationship Id="rId4" Type="http://schemas.openxmlformats.org/officeDocument/2006/relationships/slideLayout" Target="../slideLayouts/slideLayout657.xml"/><Relationship Id="rId9" Type="http://schemas.openxmlformats.org/officeDocument/2006/relationships/slideLayout" Target="../slideLayouts/slideLayout662.xml"/></Relationships>
</file>

<file path=ppt/slideMasters/_rels/slideMaster6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2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667.xml"/><Relationship Id="rId7" Type="http://schemas.openxmlformats.org/officeDocument/2006/relationships/slideLayout" Target="../slideLayouts/slideLayout671.xml"/><Relationship Id="rId12" Type="http://schemas.openxmlformats.org/officeDocument/2006/relationships/theme" Target="../theme/theme61.xml"/><Relationship Id="rId2" Type="http://schemas.openxmlformats.org/officeDocument/2006/relationships/slideLayout" Target="../slideLayouts/slideLayout666.xml"/><Relationship Id="rId1" Type="http://schemas.openxmlformats.org/officeDocument/2006/relationships/slideLayout" Target="../slideLayouts/slideLayout665.xml"/><Relationship Id="rId6" Type="http://schemas.openxmlformats.org/officeDocument/2006/relationships/slideLayout" Target="../slideLayouts/slideLayout670.xml"/><Relationship Id="rId11" Type="http://schemas.openxmlformats.org/officeDocument/2006/relationships/slideLayout" Target="../slideLayouts/slideLayout675.xml"/><Relationship Id="rId5" Type="http://schemas.openxmlformats.org/officeDocument/2006/relationships/slideLayout" Target="../slideLayouts/slideLayout669.xml"/><Relationship Id="rId10" Type="http://schemas.openxmlformats.org/officeDocument/2006/relationships/slideLayout" Target="../slideLayouts/slideLayout674.xml"/><Relationship Id="rId4" Type="http://schemas.openxmlformats.org/officeDocument/2006/relationships/slideLayout" Target="../slideLayouts/slideLayout668.xml"/><Relationship Id="rId9" Type="http://schemas.openxmlformats.org/officeDocument/2006/relationships/slideLayout" Target="../slideLayouts/slideLayout673.xml"/></Relationships>
</file>

<file path=ppt/slideMasters/_rels/slideMaster6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3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678.xml"/><Relationship Id="rId7" Type="http://schemas.openxmlformats.org/officeDocument/2006/relationships/slideLayout" Target="../slideLayouts/slideLayout682.xml"/><Relationship Id="rId12" Type="http://schemas.openxmlformats.org/officeDocument/2006/relationships/theme" Target="../theme/theme62.xml"/><Relationship Id="rId2" Type="http://schemas.openxmlformats.org/officeDocument/2006/relationships/slideLayout" Target="../slideLayouts/slideLayout677.xml"/><Relationship Id="rId1" Type="http://schemas.openxmlformats.org/officeDocument/2006/relationships/slideLayout" Target="../slideLayouts/slideLayout676.xml"/><Relationship Id="rId6" Type="http://schemas.openxmlformats.org/officeDocument/2006/relationships/slideLayout" Target="../slideLayouts/slideLayout681.xml"/><Relationship Id="rId11" Type="http://schemas.openxmlformats.org/officeDocument/2006/relationships/slideLayout" Target="../slideLayouts/slideLayout686.xml"/><Relationship Id="rId5" Type="http://schemas.openxmlformats.org/officeDocument/2006/relationships/slideLayout" Target="../slideLayouts/slideLayout680.xml"/><Relationship Id="rId10" Type="http://schemas.openxmlformats.org/officeDocument/2006/relationships/slideLayout" Target="../slideLayouts/slideLayout685.xml"/><Relationship Id="rId4" Type="http://schemas.openxmlformats.org/officeDocument/2006/relationships/slideLayout" Target="../slideLayouts/slideLayout679.xml"/><Relationship Id="rId9" Type="http://schemas.openxmlformats.org/officeDocument/2006/relationships/slideLayout" Target="../slideLayouts/slideLayout684.xml"/></Relationships>
</file>

<file path=ppt/slideMasters/_rels/slideMaster6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4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689.xml"/><Relationship Id="rId7" Type="http://schemas.openxmlformats.org/officeDocument/2006/relationships/slideLayout" Target="../slideLayouts/slideLayout693.xml"/><Relationship Id="rId12" Type="http://schemas.openxmlformats.org/officeDocument/2006/relationships/theme" Target="../theme/theme63.xml"/><Relationship Id="rId2" Type="http://schemas.openxmlformats.org/officeDocument/2006/relationships/slideLayout" Target="../slideLayouts/slideLayout688.xml"/><Relationship Id="rId1" Type="http://schemas.openxmlformats.org/officeDocument/2006/relationships/slideLayout" Target="../slideLayouts/slideLayout687.xml"/><Relationship Id="rId6" Type="http://schemas.openxmlformats.org/officeDocument/2006/relationships/slideLayout" Target="../slideLayouts/slideLayout692.xml"/><Relationship Id="rId11" Type="http://schemas.openxmlformats.org/officeDocument/2006/relationships/slideLayout" Target="../slideLayouts/slideLayout697.xml"/><Relationship Id="rId5" Type="http://schemas.openxmlformats.org/officeDocument/2006/relationships/slideLayout" Target="../slideLayouts/slideLayout691.xml"/><Relationship Id="rId10" Type="http://schemas.openxmlformats.org/officeDocument/2006/relationships/slideLayout" Target="../slideLayouts/slideLayout696.xml"/><Relationship Id="rId4" Type="http://schemas.openxmlformats.org/officeDocument/2006/relationships/slideLayout" Target="../slideLayouts/slideLayout690.xml"/><Relationship Id="rId9" Type="http://schemas.openxmlformats.org/officeDocument/2006/relationships/slideLayout" Target="../slideLayouts/slideLayout695.xml"/></Relationships>
</file>

<file path=ppt/slideMasters/_rels/slideMaster6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5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700.xml"/><Relationship Id="rId7" Type="http://schemas.openxmlformats.org/officeDocument/2006/relationships/slideLayout" Target="../slideLayouts/slideLayout704.xml"/><Relationship Id="rId12" Type="http://schemas.openxmlformats.org/officeDocument/2006/relationships/theme" Target="../theme/theme64.xml"/><Relationship Id="rId2" Type="http://schemas.openxmlformats.org/officeDocument/2006/relationships/slideLayout" Target="../slideLayouts/slideLayout699.xml"/><Relationship Id="rId1" Type="http://schemas.openxmlformats.org/officeDocument/2006/relationships/slideLayout" Target="../slideLayouts/slideLayout698.xml"/><Relationship Id="rId6" Type="http://schemas.openxmlformats.org/officeDocument/2006/relationships/slideLayout" Target="../slideLayouts/slideLayout703.xml"/><Relationship Id="rId11" Type="http://schemas.openxmlformats.org/officeDocument/2006/relationships/slideLayout" Target="../slideLayouts/slideLayout708.xml"/><Relationship Id="rId5" Type="http://schemas.openxmlformats.org/officeDocument/2006/relationships/slideLayout" Target="../slideLayouts/slideLayout702.xml"/><Relationship Id="rId10" Type="http://schemas.openxmlformats.org/officeDocument/2006/relationships/slideLayout" Target="../slideLayouts/slideLayout707.xml"/><Relationship Id="rId4" Type="http://schemas.openxmlformats.org/officeDocument/2006/relationships/slideLayout" Target="../slideLayouts/slideLayout701.xml"/><Relationship Id="rId9" Type="http://schemas.openxmlformats.org/officeDocument/2006/relationships/slideLayout" Target="../slideLayouts/slideLayout706.xml"/><Relationship Id="rId14" Type="http://schemas.openxmlformats.org/officeDocument/2006/relationships/image" Target="../media/image8.jpeg"/></Relationships>
</file>

<file path=ppt/slideMasters/_rels/slideMaster6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6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711.xml"/><Relationship Id="rId7" Type="http://schemas.openxmlformats.org/officeDocument/2006/relationships/slideLayout" Target="../slideLayouts/slideLayout715.xml"/><Relationship Id="rId12" Type="http://schemas.openxmlformats.org/officeDocument/2006/relationships/theme" Target="../theme/theme65.xml"/><Relationship Id="rId2" Type="http://schemas.openxmlformats.org/officeDocument/2006/relationships/slideLayout" Target="../slideLayouts/slideLayout710.xml"/><Relationship Id="rId1" Type="http://schemas.openxmlformats.org/officeDocument/2006/relationships/slideLayout" Target="../slideLayouts/slideLayout709.xml"/><Relationship Id="rId6" Type="http://schemas.openxmlformats.org/officeDocument/2006/relationships/slideLayout" Target="../slideLayouts/slideLayout714.xml"/><Relationship Id="rId11" Type="http://schemas.openxmlformats.org/officeDocument/2006/relationships/slideLayout" Target="../slideLayouts/slideLayout719.xml"/><Relationship Id="rId5" Type="http://schemas.openxmlformats.org/officeDocument/2006/relationships/slideLayout" Target="../slideLayouts/slideLayout713.xml"/><Relationship Id="rId10" Type="http://schemas.openxmlformats.org/officeDocument/2006/relationships/slideLayout" Target="../slideLayouts/slideLayout718.xml"/><Relationship Id="rId4" Type="http://schemas.openxmlformats.org/officeDocument/2006/relationships/slideLayout" Target="../slideLayouts/slideLayout712.xml"/><Relationship Id="rId9" Type="http://schemas.openxmlformats.org/officeDocument/2006/relationships/slideLayout" Target="../slideLayouts/slideLayout717.xml"/><Relationship Id="rId14" Type="http://schemas.openxmlformats.org/officeDocument/2006/relationships/image" Target="../media/image8.jpeg"/></Relationships>
</file>

<file path=ppt/slideMasters/_rels/slideMaster6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7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722.xml"/><Relationship Id="rId7" Type="http://schemas.openxmlformats.org/officeDocument/2006/relationships/slideLayout" Target="../slideLayouts/slideLayout726.xml"/><Relationship Id="rId12" Type="http://schemas.openxmlformats.org/officeDocument/2006/relationships/theme" Target="../theme/theme66.xml"/><Relationship Id="rId2" Type="http://schemas.openxmlformats.org/officeDocument/2006/relationships/slideLayout" Target="../slideLayouts/slideLayout721.xml"/><Relationship Id="rId1" Type="http://schemas.openxmlformats.org/officeDocument/2006/relationships/slideLayout" Target="../slideLayouts/slideLayout720.xml"/><Relationship Id="rId6" Type="http://schemas.openxmlformats.org/officeDocument/2006/relationships/slideLayout" Target="../slideLayouts/slideLayout725.xml"/><Relationship Id="rId11" Type="http://schemas.openxmlformats.org/officeDocument/2006/relationships/slideLayout" Target="../slideLayouts/slideLayout730.xml"/><Relationship Id="rId5" Type="http://schemas.openxmlformats.org/officeDocument/2006/relationships/slideLayout" Target="../slideLayouts/slideLayout724.xml"/><Relationship Id="rId10" Type="http://schemas.openxmlformats.org/officeDocument/2006/relationships/slideLayout" Target="../slideLayouts/slideLayout729.xml"/><Relationship Id="rId4" Type="http://schemas.openxmlformats.org/officeDocument/2006/relationships/slideLayout" Target="../slideLayouts/slideLayout723.xml"/><Relationship Id="rId9" Type="http://schemas.openxmlformats.org/officeDocument/2006/relationships/slideLayout" Target="../slideLayouts/slideLayout728.xml"/></Relationships>
</file>

<file path=ppt/slideMasters/_rels/slideMaster6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8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733.xml"/><Relationship Id="rId7" Type="http://schemas.openxmlformats.org/officeDocument/2006/relationships/slideLayout" Target="../slideLayouts/slideLayout737.xml"/><Relationship Id="rId12" Type="http://schemas.openxmlformats.org/officeDocument/2006/relationships/theme" Target="../theme/theme67.xml"/><Relationship Id="rId2" Type="http://schemas.openxmlformats.org/officeDocument/2006/relationships/slideLayout" Target="../slideLayouts/slideLayout732.xml"/><Relationship Id="rId1" Type="http://schemas.openxmlformats.org/officeDocument/2006/relationships/slideLayout" Target="../slideLayouts/slideLayout731.xml"/><Relationship Id="rId6" Type="http://schemas.openxmlformats.org/officeDocument/2006/relationships/slideLayout" Target="../slideLayouts/slideLayout736.xml"/><Relationship Id="rId11" Type="http://schemas.openxmlformats.org/officeDocument/2006/relationships/slideLayout" Target="../slideLayouts/slideLayout741.xml"/><Relationship Id="rId5" Type="http://schemas.openxmlformats.org/officeDocument/2006/relationships/slideLayout" Target="../slideLayouts/slideLayout735.xml"/><Relationship Id="rId10" Type="http://schemas.openxmlformats.org/officeDocument/2006/relationships/slideLayout" Target="../slideLayouts/slideLayout740.xml"/><Relationship Id="rId4" Type="http://schemas.openxmlformats.org/officeDocument/2006/relationships/slideLayout" Target="../slideLayouts/slideLayout734.xml"/><Relationship Id="rId9" Type="http://schemas.openxmlformats.org/officeDocument/2006/relationships/slideLayout" Target="../slideLayouts/slideLayout739.xml"/><Relationship Id="rId14" Type="http://schemas.openxmlformats.org/officeDocument/2006/relationships/image" Target="../media/image8.jpeg"/></Relationships>
</file>

<file path=ppt/slideMasters/_rels/slideMaster6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9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744.xml"/><Relationship Id="rId7" Type="http://schemas.openxmlformats.org/officeDocument/2006/relationships/slideLayout" Target="../slideLayouts/slideLayout748.xml"/><Relationship Id="rId12" Type="http://schemas.openxmlformats.org/officeDocument/2006/relationships/theme" Target="../theme/theme68.xml"/><Relationship Id="rId2" Type="http://schemas.openxmlformats.org/officeDocument/2006/relationships/slideLayout" Target="../slideLayouts/slideLayout743.xml"/><Relationship Id="rId1" Type="http://schemas.openxmlformats.org/officeDocument/2006/relationships/slideLayout" Target="../slideLayouts/slideLayout742.xml"/><Relationship Id="rId6" Type="http://schemas.openxmlformats.org/officeDocument/2006/relationships/slideLayout" Target="../slideLayouts/slideLayout747.xml"/><Relationship Id="rId11" Type="http://schemas.openxmlformats.org/officeDocument/2006/relationships/slideLayout" Target="../slideLayouts/slideLayout752.xml"/><Relationship Id="rId5" Type="http://schemas.openxmlformats.org/officeDocument/2006/relationships/slideLayout" Target="../slideLayouts/slideLayout746.xml"/><Relationship Id="rId10" Type="http://schemas.openxmlformats.org/officeDocument/2006/relationships/slideLayout" Target="../slideLayouts/slideLayout751.xml"/><Relationship Id="rId4" Type="http://schemas.openxmlformats.org/officeDocument/2006/relationships/slideLayout" Target="../slideLayouts/slideLayout745.xml"/><Relationship Id="rId9" Type="http://schemas.openxmlformats.org/officeDocument/2006/relationships/slideLayout" Target="../slideLayouts/slideLayout750.xml"/></Relationships>
</file>

<file path=ppt/slideMasters/_rels/slideMaster6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0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755.xml"/><Relationship Id="rId7" Type="http://schemas.openxmlformats.org/officeDocument/2006/relationships/slideLayout" Target="../slideLayouts/slideLayout759.xml"/><Relationship Id="rId12" Type="http://schemas.openxmlformats.org/officeDocument/2006/relationships/theme" Target="../theme/theme69.xml"/><Relationship Id="rId2" Type="http://schemas.openxmlformats.org/officeDocument/2006/relationships/slideLayout" Target="../slideLayouts/slideLayout754.xml"/><Relationship Id="rId1" Type="http://schemas.openxmlformats.org/officeDocument/2006/relationships/slideLayout" Target="../slideLayouts/slideLayout753.xml"/><Relationship Id="rId6" Type="http://schemas.openxmlformats.org/officeDocument/2006/relationships/slideLayout" Target="../slideLayouts/slideLayout758.xml"/><Relationship Id="rId11" Type="http://schemas.openxmlformats.org/officeDocument/2006/relationships/slideLayout" Target="../slideLayouts/slideLayout763.xml"/><Relationship Id="rId5" Type="http://schemas.openxmlformats.org/officeDocument/2006/relationships/slideLayout" Target="../slideLayouts/slideLayout757.xml"/><Relationship Id="rId10" Type="http://schemas.openxmlformats.org/officeDocument/2006/relationships/slideLayout" Target="../slideLayouts/slideLayout762.xml"/><Relationship Id="rId4" Type="http://schemas.openxmlformats.org/officeDocument/2006/relationships/slideLayout" Target="../slideLayouts/slideLayout756.xml"/><Relationship Id="rId9" Type="http://schemas.openxmlformats.org/officeDocument/2006/relationships/slideLayout" Target="../slideLayouts/slideLayout76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7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1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766.xml"/><Relationship Id="rId7" Type="http://schemas.openxmlformats.org/officeDocument/2006/relationships/slideLayout" Target="../slideLayouts/slideLayout770.xml"/><Relationship Id="rId12" Type="http://schemas.openxmlformats.org/officeDocument/2006/relationships/theme" Target="../theme/theme70.xml"/><Relationship Id="rId2" Type="http://schemas.openxmlformats.org/officeDocument/2006/relationships/slideLayout" Target="../slideLayouts/slideLayout765.xml"/><Relationship Id="rId1" Type="http://schemas.openxmlformats.org/officeDocument/2006/relationships/slideLayout" Target="../slideLayouts/slideLayout764.xml"/><Relationship Id="rId6" Type="http://schemas.openxmlformats.org/officeDocument/2006/relationships/slideLayout" Target="../slideLayouts/slideLayout769.xml"/><Relationship Id="rId11" Type="http://schemas.openxmlformats.org/officeDocument/2006/relationships/slideLayout" Target="../slideLayouts/slideLayout774.xml"/><Relationship Id="rId5" Type="http://schemas.openxmlformats.org/officeDocument/2006/relationships/slideLayout" Target="../slideLayouts/slideLayout768.xml"/><Relationship Id="rId10" Type="http://schemas.openxmlformats.org/officeDocument/2006/relationships/slideLayout" Target="../slideLayouts/slideLayout773.xml"/><Relationship Id="rId4" Type="http://schemas.openxmlformats.org/officeDocument/2006/relationships/slideLayout" Target="../slideLayouts/slideLayout767.xml"/><Relationship Id="rId9" Type="http://schemas.openxmlformats.org/officeDocument/2006/relationships/slideLayout" Target="../slideLayouts/slideLayout772.xml"/><Relationship Id="rId14" Type="http://schemas.openxmlformats.org/officeDocument/2006/relationships/image" Target="../media/image8.jpeg"/></Relationships>
</file>

<file path=ppt/slideMasters/_rels/slideMaster7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2.xml"/><Relationship Id="rId3" Type="http://schemas.openxmlformats.org/officeDocument/2006/relationships/slideLayout" Target="../slideLayouts/slideLayout777.xml"/><Relationship Id="rId7" Type="http://schemas.openxmlformats.org/officeDocument/2006/relationships/slideLayout" Target="../slideLayouts/slideLayout781.xml"/><Relationship Id="rId12" Type="http://schemas.openxmlformats.org/officeDocument/2006/relationships/theme" Target="../theme/theme71.xml"/><Relationship Id="rId2" Type="http://schemas.openxmlformats.org/officeDocument/2006/relationships/slideLayout" Target="../slideLayouts/slideLayout776.xml"/><Relationship Id="rId1" Type="http://schemas.openxmlformats.org/officeDocument/2006/relationships/slideLayout" Target="../slideLayouts/slideLayout775.xml"/><Relationship Id="rId6" Type="http://schemas.openxmlformats.org/officeDocument/2006/relationships/slideLayout" Target="../slideLayouts/slideLayout780.xml"/><Relationship Id="rId11" Type="http://schemas.openxmlformats.org/officeDocument/2006/relationships/slideLayout" Target="../slideLayouts/slideLayout785.xml"/><Relationship Id="rId5" Type="http://schemas.openxmlformats.org/officeDocument/2006/relationships/slideLayout" Target="../slideLayouts/slideLayout779.xml"/><Relationship Id="rId10" Type="http://schemas.openxmlformats.org/officeDocument/2006/relationships/slideLayout" Target="../slideLayouts/slideLayout784.xml"/><Relationship Id="rId4" Type="http://schemas.openxmlformats.org/officeDocument/2006/relationships/slideLayout" Target="../slideLayouts/slideLayout778.xml"/><Relationship Id="rId9" Type="http://schemas.openxmlformats.org/officeDocument/2006/relationships/slideLayout" Target="../slideLayouts/slideLayout783.xml"/></Relationships>
</file>

<file path=ppt/slideMasters/_rels/slideMaster7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3.xml"/><Relationship Id="rId3" Type="http://schemas.openxmlformats.org/officeDocument/2006/relationships/slideLayout" Target="../slideLayouts/slideLayout788.xml"/><Relationship Id="rId7" Type="http://schemas.openxmlformats.org/officeDocument/2006/relationships/slideLayout" Target="../slideLayouts/slideLayout792.xml"/><Relationship Id="rId12" Type="http://schemas.openxmlformats.org/officeDocument/2006/relationships/theme" Target="../theme/theme72.xml"/><Relationship Id="rId2" Type="http://schemas.openxmlformats.org/officeDocument/2006/relationships/slideLayout" Target="../slideLayouts/slideLayout787.xml"/><Relationship Id="rId1" Type="http://schemas.openxmlformats.org/officeDocument/2006/relationships/slideLayout" Target="../slideLayouts/slideLayout786.xml"/><Relationship Id="rId6" Type="http://schemas.openxmlformats.org/officeDocument/2006/relationships/slideLayout" Target="../slideLayouts/slideLayout791.xml"/><Relationship Id="rId11" Type="http://schemas.openxmlformats.org/officeDocument/2006/relationships/slideLayout" Target="../slideLayouts/slideLayout796.xml"/><Relationship Id="rId5" Type="http://schemas.openxmlformats.org/officeDocument/2006/relationships/slideLayout" Target="../slideLayouts/slideLayout790.xml"/><Relationship Id="rId10" Type="http://schemas.openxmlformats.org/officeDocument/2006/relationships/slideLayout" Target="../slideLayouts/slideLayout795.xml"/><Relationship Id="rId4" Type="http://schemas.openxmlformats.org/officeDocument/2006/relationships/slideLayout" Target="../slideLayouts/slideLayout789.xml"/><Relationship Id="rId9" Type="http://schemas.openxmlformats.org/officeDocument/2006/relationships/slideLayout" Target="../slideLayouts/slideLayout794.xml"/></Relationships>
</file>

<file path=ppt/slideMasters/_rels/slideMaster7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4.xml"/><Relationship Id="rId3" Type="http://schemas.openxmlformats.org/officeDocument/2006/relationships/slideLayout" Target="../slideLayouts/slideLayout799.xml"/><Relationship Id="rId7" Type="http://schemas.openxmlformats.org/officeDocument/2006/relationships/slideLayout" Target="../slideLayouts/slideLayout803.xml"/><Relationship Id="rId12" Type="http://schemas.openxmlformats.org/officeDocument/2006/relationships/theme" Target="../theme/theme73.xml"/><Relationship Id="rId2" Type="http://schemas.openxmlformats.org/officeDocument/2006/relationships/slideLayout" Target="../slideLayouts/slideLayout798.xml"/><Relationship Id="rId1" Type="http://schemas.openxmlformats.org/officeDocument/2006/relationships/slideLayout" Target="../slideLayouts/slideLayout797.xml"/><Relationship Id="rId6" Type="http://schemas.openxmlformats.org/officeDocument/2006/relationships/slideLayout" Target="../slideLayouts/slideLayout802.xml"/><Relationship Id="rId11" Type="http://schemas.openxmlformats.org/officeDocument/2006/relationships/slideLayout" Target="../slideLayouts/slideLayout807.xml"/><Relationship Id="rId5" Type="http://schemas.openxmlformats.org/officeDocument/2006/relationships/slideLayout" Target="../slideLayouts/slideLayout801.xml"/><Relationship Id="rId10" Type="http://schemas.openxmlformats.org/officeDocument/2006/relationships/slideLayout" Target="../slideLayouts/slideLayout806.xml"/><Relationship Id="rId4" Type="http://schemas.openxmlformats.org/officeDocument/2006/relationships/slideLayout" Target="../slideLayouts/slideLayout800.xml"/><Relationship Id="rId9" Type="http://schemas.openxmlformats.org/officeDocument/2006/relationships/slideLayout" Target="../slideLayouts/slideLayout805.xml"/></Relationships>
</file>

<file path=ppt/slideMasters/_rels/slideMaster7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5.xml"/><Relationship Id="rId3" Type="http://schemas.openxmlformats.org/officeDocument/2006/relationships/slideLayout" Target="../slideLayouts/slideLayout810.xml"/><Relationship Id="rId7" Type="http://schemas.openxmlformats.org/officeDocument/2006/relationships/slideLayout" Target="../slideLayouts/slideLayout814.xml"/><Relationship Id="rId12" Type="http://schemas.openxmlformats.org/officeDocument/2006/relationships/theme" Target="../theme/theme74.xml"/><Relationship Id="rId2" Type="http://schemas.openxmlformats.org/officeDocument/2006/relationships/slideLayout" Target="../slideLayouts/slideLayout809.xml"/><Relationship Id="rId1" Type="http://schemas.openxmlformats.org/officeDocument/2006/relationships/slideLayout" Target="../slideLayouts/slideLayout808.xml"/><Relationship Id="rId6" Type="http://schemas.openxmlformats.org/officeDocument/2006/relationships/slideLayout" Target="../slideLayouts/slideLayout813.xml"/><Relationship Id="rId11" Type="http://schemas.openxmlformats.org/officeDocument/2006/relationships/slideLayout" Target="../slideLayouts/slideLayout818.xml"/><Relationship Id="rId5" Type="http://schemas.openxmlformats.org/officeDocument/2006/relationships/slideLayout" Target="../slideLayouts/slideLayout812.xml"/><Relationship Id="rId10" Type="http://schemas.openxmlformats.org/officeDocument/2006/relationships/slideLayout" Target="../slideLayouts/slideLayout817.xml"/><Relationship Id="rId4" Type="http://schemas.openxmlformats.org/officeDocument/2006/relationships/slideLayout" Target="../slideLayouts/slideLayout811.xml"/><Relationship Id="rId9" Type="http://schemas.openxmlformats.org/officeDocument/2006/relationships/slideLayout" Target="../slideLayouts/slideLayout816.xml"/></Relationships>
</file>

<file path=ppt/slideMasters/_rels/slideMaster7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6.xml"/><Relationship Id="rId3" Type="http://schemas.openxmlformats.org/officeDocument/2006/relationships/slideLayout" Target="../slideLayouts/slideLayout821.xml"/><Relationship Id="rId7" Type="http://schemas.openxmlformats.org/officeDocument/2006/relationships/slideLayout" Target="../slideLayouts/slideLayout825.xml"/><Relationship Id="rId12" Type="http://schemas.openxmlformats.org/officeDocument/2006/relationships/theme" Target="../theme/theme75.xml"/><Relationship Id="rId2" Type="http://schemas.openxmlformats.org/officeDocument/2006/relationships/slideLayout" Target="../slideLayouts/slideLayout820.xml"/><Relationship Id="rId1" Type="http://schemas.openxmlformats.org/officeDocument/2006/relationships/slideLayout" Target="../slideLayouts/slideLayout819.xml"/><Relationship Id="rId6" Type="http://schemas.openxmlformats.org/officeDocument/2006/relationships/slideLayout" Target="../slideLayouts/slideLayout824.xml"/><Relationship Id="rId11" Type="http://schemas.openxmlformats.org/officeDocument/2006/relationships/slideLayout" Target="../slideLayouts/slideLayout829.xml"/><Relationship Id="rId5" Type="http://schemas.openxmlformats.org/officeDocument/2006/relationships/slideLayout" Target="../slideLayouts/slideLayout823.xml"/><Relationship Id="rId10" Type="http://schemas.openxmlformats.org/officeDocument/2006/relationships/slideLayout" Target="../slideLayouts/slideLayout828.xml"/><Relationship Id="rId4" Type="http://schemas.openxmlformats.org/officeDocument/2006/relationships/slideLayout" Target="../slideLayouts/slideLayout822.xml"/><Relationship Id="rId9" Type="http://schemas.openxmlformats.org/officeDocument/2006/relationships/slideLayout" Target="../slideLayouts/slideLayout827.xml"/></Relationships>
</file>

<file path=ppt/slideMasters/_rels/slideMaster7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7.xml"/><Relationship Id="rId3" Type="http://schemas.openxmlformats.org/officeDocument/2006/relationships/slideLayout" Target="../slideLayouts/slideLayout832.xml"/><Relationship Id="rId7" Type="http://schemas.openxmlformats.org/officeDocument/2006/relationships/slideLayout" Target="../slideLayouts/slideLayout836.xml"/><Relationship Id="rId12" Type="http://schemas.openxmlformats.org/officeDocument/2006/relationships/theme" Target="../theme/theme76.xml"/><Relationship Id="rId2" Type="http://schemas.openxmlformats.org/officeDocument/2006/relationships/slideLayout" Target="../slideLayouts/slideLayout831.xml"/><Relationship Id="rId1" Type="http://schemas.openxmlformats.org/officeDocument/2006/relationships/slideLayout" Target="../slideLayouts/slideLayout830.xml"/><Relationship Id="rId6" Type="http://schemas.openxmlformats.org/officeDocument/2006/relationships/slideLayout" Target="../slideLayouts/slideLayout835.xml"/><Relationship Id="rId11" Type="http://schemas.openxmlformats.org/officeDocument/2006/relationships/slideLayout" Target="../slideLayouts/slideLayout840.xml"/><Relationship Id="rId5" Type="http://schemas.openxmlformats.org/officeDocument/2006/relationships/slideLayout" Target="../slideLayouts/slideLayout834.xml"/><Relationship Id="rId10" Type="http://schemas.openxmlformats.org/officeDocument/2006/relationships/slideLayout" Target="../slideLayouts/slideLayout839.xml"/><Relationship Id="rId4" Type="http://schemas.openxmlformats.org/officeDocument/2006/relationships/slideLayout" Target="../slideLayouts/slideLayout833.xml"/><Relationship Id="rId9" Type="http://schemas.openxmlformats.org/officeDocument/2006/relationships/slideLayout" Target="../slideLayouts/slideLayout838.xml"/></Relationships>
</file>

<file path=ppt/slideMasters/_rels/slideMaster7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8.xml"/><Relationship Id="rId3" Type="http://schemas.openxmlformats.org/officeDocument/2006/relationships/slideLayout" Target="../slideLayouts/slideLayout843.xml"/><Relationship Id="rId7" Type="http://schemas.openxmlformats.org/officeDocument/2006/relationships/slideLayout" Target="../slideLayouts/slideLayout847.xml"/><Relationship Id="rId12" Type="http://schemas.openxmlformats.org/officeDocument/2006/relationships/theme" Target="../theme/theme77.xml"/><Relationship Id="rId2" Type="http://schemas.openxmlformats.org/officeDocument/2006/relationships/slideLayout" Target="../slideLayouts/slideLayout842.xml"/><Relationship Id="rId1" Type="http://schemas.openxmlformats.org/officeDocument/2006/relationships/slideLayout" Target="../slideLayouts/slideLayout841.xml"/><Relationship Id="rId6" Type="http://schemas.openxmlformats.org/officeDocument/2006/relationships/slideLayout" Target="../slideLayouts/slideLayout846.xml"/><Relationship Id="rId11" Type="http://schemas.openxmlformats.org/officeDocument/2006/relationships/slideLayout" Target="../slideLayouts/slideLayout851.xml"/><Relationship Id="rId5" Type="http://schemas.openxmlformats.org/officeDocument/2006/relationships/slideLayout" Target="../slideLayouts/slideLayout845.xml"/><Relationship Id="rId10" Type="http://schemas.openxmlformats.org/officeDocument/2006/relationships/slideLayout" Target="../slideLayouts/slideLayout850.xml"/><Relationship Id="rId4" Type="http://schemas.openxmlformats.org/officeDocument/2006/relationships/slideLayout" Target="../slideLayouts/slideLayout844.xml"/><Relationship Id="rId9" Type="http://schemas.openxmlformats.org/officeDocument/2006/relationships/slideLayout" Target="../slideLayouts/slideLayout849.xml"/></Relationships>
</file>

<file path=ppt/slideMasters/_rels/slideMaster7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9.xml"/><Relationship Id="rId3" Type="http://schemas.openxmlformats.org/officeDocument/2006/relationships/slideLayout" Target="../slideLayouts/slideLayout854.xml"/><Relationship Id="rId7" Type="http://schemas.openxmlformats.org/officeDocument/2006/relationships/slideLayout" Target="../slideLayouts/slideLayout858.xml"/><Relationship Id="rId12" Type="http://schemas.openxmlformats.org/officeDocument/2006/relationships/theme" Target="../theme/theme78.xml"/><Relationship Id="rId2" Type="http://schemas.openxmlformats.org/officeDocument/2006/relationships/slideLayout" Target="../slideLayouts/slideLayout853.xml"/><Relationship Id="rId1" Type="http://schemas.openxmlformats.org/officeDocument/2006/relationships/slideLayout" Target="../slideLayouts/slideLayout852.xml"/><Relationship Id="rId6" Type="http://schemas.openxmlformats.org/officeDocument/2006/relationships/slideLayout" Target="../slideLayouts/slideLayout857.xml"/><Relationship Id="rId11" Type="http://schemas.openxmlformats.org/officeDocument/2006/relationships/slideLayout" Target="../slideLayouts/slideLayout862.xml"/><Relationship Id="rId5" Type="http://schemas.openxmlformats.org/officeDocument/2006/relationships/slideLayout" Target="../slideLayouts/slideLayout856.xml"/><Relationship Id="rId10" Type="http://schemas.openxmlformats.org/officeDocument/2006/relationships/slideLayout" Target="../slideLayouts/slideLayout861.xml"/><Relationship Id="rId4" Type="http://schemas.openxmlformats.org/officeDocument/2006/relationships/slideLayout" Target="../slideLayouts/slideLayout855.xml"/><Relationship Id="rId9" Type="http://schemas.openxmlformats.org/officeDocument/2006/relationships/slideLayout" Target="../slideLayouts/slideLayout860.xml"/></Relationships>
</file>

<file path=ppt/slideMasters/_rels/slideMaster7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0.xml"/><Relationship Id="rId3" Type="http://schemas.openxmlformats.org/officeDocument/2006/relationships/slideLayout" Target="../slideLayouts/slideLayout865.xml"/><Relationship Id="rId7" Type="http://schemas.openxmlformats.org/officeDocument/2006/relationships/slideLayout" Target="../slideLayouts/slideLayout869.xml"/><Relationship Id="rId12" Type="http://schemas.openxmlformats.org/officeDocument/2006/relationships/theme" Target="../theme/theme79.xml"/><Relationship Id="rId2" Type="http://schemas.openxmlformats.org/officeDocument/2006/relationships/slideLayout" Target="../slideLayouts/slideLayout864.xml"/><Relationship Id="rId1" Type="http://schemas.openxmlformats.org/officeDocument/2006/relationships/slideLayout" Target="../slideLayouts/slideLayout863.xml"/><Relationship Id="rId6" Type="http://schemas.openxmlformats.org/officeDocument/2006/relationships/slideLayout" Target="../slideLayouts/slideLayout868.xml"/><Relationship Id="rId11" Type="http://schemas.openxmlformats.org/officeDocument/2006/relationships/slideLayout" Target="../slideLayouts/slideLayout873.xml"/><Relationship Id="rId5" Type="http://schemas.openxmlformats.org/officeDocument/2006/relationships/slideLayout" Target="../slideLayouts/slideLayout867.xml"/><Relationship Id="rId10" Type="http://schemas.openxmlformats.org/officeDocument/2006/relationships/slideLayout" Target="../slideLayouts/slideLayout872.xml"/><Relationship Id="rId4" Type="http://schemas.openxmlformats.org/officeDocument/2006/relationships/slideLayout" Target="../slideLayouts/slideLayout866.xml"/><Relationship Id="rId9" Type="http://schemas.openxmlformats.org/officeDocument/2006/relationships/slideLayout" Target="../slideLayouts/slideLayout87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8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1.xml"/><Relationship Id="rId3" Type="http://schemas.openxmlformats.org/officeDocument/2006/relationships/slideLayout" Target="../slideLayouts/slideLayout876.xml"/><Relationship Id="rId7" Type="http://schemas.openxmlformats.org/officeDocument/2006/relationships/slideLayout" Target="../slideLayouts/slideLayout880.xml"/><Relationship Id="rId12" Type="http://schemas.openxmlformats.org/officeDocument/2006/relationships/theme" Target="../theme/theme80.xml"/><Relationship Id="rId2" Type="http://schemas.openxmlformats.org/officeDocument/2006/relationships/slideLayout" Target="../slideLayouts/slideLayout875.xml"/><Relationship Id="rId1" Type="http://schemas.openxmlformats.org/officeDocument/2006/relationships/slideLayout" Target="../slideLayouts/slideLayout874.xml"/><Relationship Id="rId6" Type="http://schemas.openxmlformats.org/officeDocument/2006/relationships/slideLayout" Target="../slideLayouts/slideLayout879.xml"/><Relationship Id="rId11" Type="http://schemas.openxmlformats.org/officeDocument/2006/relationships/slideLayout" Target="../slideLayouts/slideLayout884.xml"/><Relationship Id="rId5" Type="http://schemas.openxmlformats.org/officeDocument/2006/relationships/slideLayout" Target="../slideLayouts/slideLayout878.xml"/><Relationship Id="rId10" Type="http://schemas.openxmlformats.org/officeDocument/2006/relationships/slideLayout" Target="../slideLayouts/slideLayout883.xml"/><Relationship Id="rId4" Type="http://schemas.openxmlformats.org/officeDocument/2006/relationships/slideLayout" Target="../slideLayouts/slideLayout877.xml"/><Relationship Id="rId9" Type="http://schemas.openxmlformats.org/officeDocument/2006/relationships/slideLayout" Target="../slideLayouts/slideLayout882.xml"/></Relationships>
</file>

<file path=ppt/slideMasters/_rels/slideMaster8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2.xml"/><Relationship Id="rId3" Type="http://schemas.openxmlformats.org/officeDocument/2006/relationships/slideLayout" Target="../slideLayouts/slideLayout887.xml"/><Relationship Id="rId7" Type="http://schemas.openxmlformats.org/officeDocument/2006/relationships/slideLayout" Target="../slideLayouts/slideLayout891.xml"/><Relationship Id="rId12" Type="http://schemas.openxmlformats.org/officeDocument/2006/relationships/theme" Target="../theme/theme81.xml"/><Relationship Id="rId2" Type="http://schemas.openxmlformats.org/officeDocument/2006/relationships/slideLayout" Target="../slideLayouts/slideLayout886.xml"/><Relationship Id="rId1" Type="http://schemas.openxmlformats.org/officeDocument/2006/relationships/slideLayout" Target="../slideLayouts/slideLayout885.xml"/><Relationship Id="rId6" Type="http://schemas.openxmlformats.org/officeDocument/2006/relationships/slideLayout" Target="../slideLayouts/slideLayout890.xml"/><Relationship Id="rId11" Type="http://schemas.openxmlformats.org/officeDocument/2006/relationships/slideLayout" Target="../slideLayouts/slideLayout895.xml"/><Relationship Id="rId5" Type="http://schemas.openxmlformats.org/officeDocument/2006/relationships/slideLayout" Target="../slideLayouts/slideLayout889.xml"/><Relationship Id="rId10" Type="http://schemas.openxmlformats.org/officeDocument/2006/relationships/slideLayout" Target="../slideLayouts/slideLayout894.xml"/><Relationship Id="rId4" Type="http://schemas.openxmlformats.org/officeDocument/2006/relationships/slideLayout" Target="../slideLayouts/slideLayout888.xml"/><Relationship Id="rId9" Type="http://schemas.openxmlformats.org/officeDocument/2006/relationships/slideLayout" Target="../slideLayouts/slideLayout893.xml"/></Relationships>
</file>

<file path=ppt/slideMasters/_rels/slideMaster8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3.xml"/><Relationship Id="rId3" Type="http://schemas.openxmlformats.org/officeDocument/2006/relationships/slideLayout" Target="../slideLayouts/slideLayout898.xml"/><Relationship Id="rId7" Type="http://schemas.openxmlformats.org/officeDocument/2006/relationships/slideLayout" Target="../slideLayouts/slideLayout902.xml"/><Relationship Id="rId12" Type="http://schemas.openxmlformats.org/officeDocument/2006/relationships/theme" Target="../theme/theme82.xml"/><Relationship Id="rId2" Type="http://schemas.openxmlformats.org/officeDocument/2006/relationships/slideLayout" Target="../slideLayouts/slideLayout897.xml"/><Relationship Id="rId1" Type="http://schemas.openxmlformats.org/officeDocument/2006/relationships/slideLayout" Target="../slideLayouts/slideLayout896.xml"/><Relationship Id="rId6" Type="http://schemas.openxmlformats.org/officeDocument/2006/relationships/slideLayout" Target="../slideLayouts/slideLayout901.xml"/><Relationship Id="rId11" Type="http://schemas.openxmlformats.org/officeDocument/2006/relationships/slideLayout" Target="../slideLayouts/slideLayout906.xml"/><Relationship Id="rId5" Type="http://schemas.openxmlformats.org/officeDocument/2006/relationships/slideLayout" Target="../slideLayouts/slideLayout900.xml"/><Relationship Id="rId10" Type="http://schemas.openxmlformats.org/officeDocument/2006/relationships/slideLayout" Target="../slideLayouts/slideLayout905.xml"/><Relationship Id="rId4" Type="http://schemas.openxmlformats.org/officeDocument/2006/relationships/slideLayout" Target="../slideLayouts/slideLayout899.xml"/><Relationship Id="rId9" Type="http://schemas.openxmlformats.org/officeDocument/2006/relationships/slideLayout" Target="../slideLayouts/slideLayout904.xml"/></Relationships>
</file>

<file path=ppt/slideMasters/_rels/slideMaster8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4.xml"/><Relationship Id="rId3" Type="http://schemas.openxmlformats.org/officeDocument/2006/relationships/slideLayout" Target="../slideLayouts/slideLayout909.xml"/><Relationship Id="rId7" Type="http://schemas.openxmlformats.org/officeDocument/2006/relationships/slideLayout" Target="../slideLayouts/slideLayout913.xml"/><Relationship Id="rId12" Type="http://schemas.openxmlformats.org/officeDocument/2006/relationships/theme" Target="../theme/theme83.xml"/><Relationship Id="rId2" Type="http://schemas.openxmlformats.org/officeDocument/2006/relationships/slideLayout" Target="../slideLayouts/slideLayout908.xml"/><Relationship Id="rId1" Type="http://schemas.openxmlformats.org/officeDocument/2006/relationships/slideLayout" Target="../slideLayouts/slideLayout907.xml"/><Relationship Id="rId6" Type="http://schemas.openxmlformats.org/officeDocument/2006/relationships/slideLayout" Target="../slideLayouts/slideLayout912.xml"/><Relationship Id="rId11" Type="http://schemas.openxmlformats.org/officeDocument/2006/relationships/slideLayout" Target="../slideLayouts/slideLayout917.xml"/><Relationship Id="rId5" Type="http://schemas.openxmlformats.org/officeDocument/2006/relationships/slideLayout" Target="../slideLayouts/slideLayout911.xml"/><Relationship Id="rId10" Type="http://schemas.openxmlformats.org/officeDocument/2006/relationships/slideLayout" Target="../slideLayouts/slideLayout916.xml"/><Relationship Id="rId4" Type="http://schemas.openxmlformats.org/officeDocument/2006/relationships/slideLayout" Target="../slideLayouts/slideLayout910.xml"/><Relationship Id="rId9" Type="http://schemas.openxmlformats.org/officeDocument/2006/relationships/slideLayout" Target="../slideLayouts/slideLayout915.xml"/></Relationships>
</file>

<file path=ppt/slideMasters/_rels/slideMaster8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5.xml"/><Relationship Id="rId3" Type="http://schemas.openxmlformats.org/officeDocument/2006/relationships/slideLayout" Target="../slideLayouts/slideLayout920.xml"/><Relationship Id="rId7" Type="http://schemas.openxmlformats.org/officeDocument/2006/relationships/slideLayout" Target="../slideLayouts/slideLayout924.xml"/><Relationship Id="rId12" Type="http://schemas.openxmlformats.org/officeDocument/2006/relationships/theme" Target="../theme/theme84.xml"/><Relationship Id="rId2" Type="http://schemas.openxmlformats.org/officeDocument/2006/relationships/slideLayout" Target="../slideLayouts/slideLayout919.xml"/><Relationship Id="rId1" Type="http://schemas.openxmlformats.org/officeDocument/2006/relationships/slideLayout" Target="../slideLayouts/slideLayout918.xml"/><Relationship Id="rId6" Type="http://schemas.openxmlformats.org/officeDocument/2006/relationships/slideLayout" Target="../slideLayouts/slideLayout923.xml"/><Relationship Id="rId11" Type="http://schemas.openxmlformats.org/officeDocument/2006/relationships/slideLayout" Target="../slideLayouts/slideLayout928.xml"/><Relationship Id="rId5" Type="http://schemas.openxmlformats.org/officeDocument/2006/relationships/slideLayout" Target="../slideLayouts/slideLayout922.xml"/><Relationship Id="rId10" Type="http://schemas.openxmlformats.org/officeDocument/2006/relationships/slideLayout" Target="../slideLayouts/slideLayout927.xml"/><Relationship Id="rId4" Type="http://schemas.openxmlformats.org/officeDocument/2006/relationships/slideLayout" Target="../slideLayouts/slideLayout921.xml"/><Relationship Id="rId9" Type="http://schemas.openxmlformats.org/officeDocument/2006/relationships/slideLayout" Target="../slideLayouts/slideLayout926.xml"/></Relationships>
</file>

<file path=ppt/slideMasters/_rels/slideMaster8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6.xml"/><Relationship Id="rId3" Type="http://schemas.openxmlformats.org/officeDocument/2006/relationships/slideLayout" Target="../slideLayouts/slideLayout931.xml"/><Relationship Id="rId7" Type="http://schemas.openxmlformats.org/officeDocument/2006/relationships/slideLayout" Target="../slideLayouts/slideLayout935.xml"/><Relationship Id="rId12" Type="http://schemas.openxmlformats.org/officeDocument/2006/relationships/theme" Target="../theme/theme85.xml"/><Relationship Id="rId2" Type="http://schemas.openxmlformats.org/officeDocument/2006/relationships/slideLayout" Target="../slideLayouts/slideLayout930.xml"/><Relationship Id="rId1" Type="http://schemas.openxmlformats.org/officeDocument/2006/relationships/slideLayout" Target="../slideLayouts/slideLayout929.xml"/><Relationship Id="rId6" Type="http://schemas.openxmlformats.org/officeDocument/2006/relationships/slideLayout" Target="../slideLayouts/slideLayout934.xml"/><Relationship Id="rId11" Type="http://schemas.openxmlformats.org/officeDocument/2006/relationships/slideLayout" Target="../slideLayouts/slideLayout939.xml"/><Relationship Id="rId5" Type="http://schemas.openxmlformats.org/officeDocument/2006/relationships/slideLayout" Target="../slideLayouts/slideLayout933.xml"/><Relationship Id="rId10" Type="http://schemas.openxmlformats.org/officeDocument/2006/relationships/slideLayout" Target="../slideLayouts/slideLayout938.xml"/><Relationship Id="rId4" Type="http://schemas.openxmlformats.org/officeDocument/2006/relationships/slideLayout" Target="../slideLayouts/slideLayout932.xml"/><Relationship Id="rId9" Type="http://schemas.openxmlformats.org/officeDocument/2006/relationships/slideLayout" Target="../slideLayouts/slideLayout937.xml"/></Relationships>
</file>

<file path=ppt/slideMasters/_rels/slideMaster8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7.xml"/><Relationship Id="rId3" Type="http://schemas.openxmlformats.org/officeDocument/2006/relationships/slideLayout" Target="../slideLayouts/slideLayout942.xml"/><Relationship Id="rId7" Type="http://schemas.openxmlformats.org/officeDocument/2006/relationships/slideLayout" Target="../slideLayouts/slideLayout946.xml"/><Relationship Id="rId12" Type="http://schemas.openxmlformats.org/officeDocument/2006/relationships/theme" Target="../theme/theme86.xml"/><Relationship Id="rId2" Type="http://schemas.openxmlformats.org/officeDocument/2006/relationships/slideLayout" Target="../slideLayouts/slideLayout941.xml"/><Relationship Id="rId1" Type="http://schemas.openxmlformats.org/officeDocument/2006/relationships/slideLayout" Target="../slideLayouts/slideLayout940.xml"/><Relationship Id="rId6" Type="http://schemas.openxmlformats.org/officeDocument/2006/relationships/slideLayout" Target="../slideLayouts/slideLayout945.xml"/><Relationship Id="rId11" Type="http://schemas.openxmlformats.org/officeDocument/2006/relationships/slideLayout" Target="../slideLayouts/slideLayout950.xml"/><Relationship Id="rId5" Type="http://schemas.openxmlformats.org/officeDocument/2006/relationships/slideLayout" Target="../slideLayouts/slideLayout944.xml"/><Relationship Id="rId10" Type="http://schemas.openxmlformats.org/officeDocument/2006/relationships/slideLayout" Target="../slideLayouts/slideLayout949.xml"/><Relationship Id="rId4" Type="http://schemas.openxmlformats.org/officeDocument/2006/relationships/slideLayout" Target="../slideLayouts/slideLayout943.xml"/><Relationship Id="rId9" Type="http://schemas.openxmlformats.org/officeDocument/2006/relationships/slideLayout" Target="../slideLayouts/slideLayout948.xml"/></Relationships>
</file>

<file path=ppt/slideMasters/_rels/slideMaster8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8.xml"/><Relationship Id="rId3" Type="http://schemas.openxmlformats.org/officeDocument/2006/relationships/slideLayout" Target="../slideLayouts/slideLayout953.xml"/><Relationship Id="rId7" Type="http://schemas.openxmlformats.org/officeDocument/2006/relationships/slideLayout" Target="../slideLayouts/slideLayout957.xml"/><Relationship Id="rId12" Type="http://schemas.openxmlformats.org/officeDocument/2006/relationships/theme" Target="../theme/theme87.xml"/><Relationship Id="rId2" Type="http://schemas.openxmlformats.org/officeDocument/2006/relationships/slideLayout" Target="../slideLayouts/slideLayout952.xml"/><Relationship Id="rId1" Type="http://schemas.openxmlformats.org/officeDocument/2006/relationships/slideLayout" Target="../slideLayouts/slideLayout951.xml"/><Relationship Id="rId6" Type="http://schemas.openxmlformats.org/officeDocument/2006/relationships/slideLayout" Target="../slideLayouts/slideLayout956.xml"/><Relationship Id="rId11" Type="http://schemas.openxmlformats.org/officeDocument/2006/relationships/slideLayout" Target="../slideLayouts/slideLayout961.xml"/><Relationship Id="rId5" Type="http://schemas.openxmlformats.org/officeDocument/2006/relationships/slideLayout" Target="../slideLayouts/slideLayout955.xml"/><Relationship Id="rId10" Type="http://schemas.openxmlformats.org/officeDocument/2006/relationships/slideLayout" Target="../slideLayouts/slideLayout960.xml"/><Relationship Id="rId4" Type="http://schemas.openxmlformats.org/officeDocument/2006/relationships/slideLayout" Target="../slideLayouts/slideLayout954.xml"/><Relationship Id="rId9" Type="http://schemas.openxmlformats.org/officeDocument/2006/relationships/slideLayout" Target="../slideLayouts/slideLayout959.xml"/></Relationships>
</file>

<file path=ppt/slideMasters/_rels/slideMaster8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9.xml"/><Relationship Id="rId3" Type="http://schemas.openxmlformats.org/officeDocument/2006/relationships/slideLayout" Target="../slideLayouts/slideLayout964.xml"/><Relationship Id="rId7" Type="http://schemas.openxmlformats.org/officeDocument/2006/relationships/slideLayout" Target="../slideLayouts/slideLayout968.xml"/><Relationship Id="rId12" Type="http://schemas.openxmlformats.org/officeDocument/2006/relationships/theme" Target="../theme/theme88.xml"/><Relationship Id="rId2" Type="http://schemas.openxmlformats.org/officeDocument/2006/relationships/slideLayout" Target="../slideLayouts/slideLayout963.xml"/><Relationship Id="rId1" Type="http://schemas.openxmlformats.org/officeDocument/2006/relationships/slideLayout" Target="../slideLayouts/slideLayout962.xml"/><Relationship Id="rId6" Type="http://schemas.openxmlformats.org/officeDocument/2006/relationships/slideLayout" Target="../slideLayouts/slideLayout967.xml"/><Relationship Id="rId11" Type="http://schemas.openxmlformats.org/officeDocument/2006/relationships/slideLayout" Target="../slideLayouts/slideLayout972.xml"/><Relationship Id="rId5" Type="http://schemas.openxmlformats.org/officeDocument/2006/relationships/slideLayout" Target="../slideLayouts/slideLayout966.xml"/><Relationship Id="rId10" Type="http://schemas.openxmlformats.org/officeDocument/2006/relationships/slideLayout" Target="../slideLayouts/slideLayout971.xml"/><Relationship Id="rId4" Type="http://schemas.openxmlformats.org/officeDocument/2006/relationships/slideLayout" Target="../slideLayouts/slideLayout965.xml"/><Relationship Id="rId9" Type="http://schemas.openxmlformats.org/officeDocument/2006/relationships/slideLayout" Target="../slideLayouts/slideLayout970.xml"/></Relationships>
</file>

<file path=ppt/slideMasters/_rels/slideMaster8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0.xml"/><Relationship Id="rId3" Type="http://schemas.openxmlformats.org/officeDocument/2006/relationships/slideLayout" Target="../slideLayouts/slideLayout975.xml"/><Relationship Id="rId7" Type="http://schemas.openxmlformats.org/officeDocument/2006/relationships/slideLayout" Target="../slideLayouts/slideLayout979.xml"/><Relationship Id="rId12" Type="http://schemas.openxmlformats.org/officeDocument/2006/relationships/theme" Target="../theme/theme89.xml"/><Relationship Id="rId2" Type="http://schemas.openxmlformats.org/officeDocument/2006/relationships/slideLayout" Target="../slideLayouts/slideLayout974.xml"/><Relationship Id="rId1" Type="http://schemas.openxmlformats.org/officeDocument/2006/relationships/slideLayout" Target="../slideLayouts/slideLayout973.xml"/><Relationship Id="rId6" Type="http://schemas.openxmlformats.org/officeDocument/2006/relationships/slideLayout" Target="../slideLayouts/slideLayout978.xml"/><Relationship Id="rId11" Type="http://schemas.openxmlformats.org/officeDocument/2006/relationships/slideLayout" Target="../slideLayouts/slideLayout983.xml"/><Relationship Id="rId5" Type="http://schemas.openxmlformats.org/officeDocument/2006/relationships/slideLayout" Target="../slideLayouts/slideLayout977.xml"/><Relationship Id="rId10" Type="http://schemas.openxmlformats.org/officeDocument/2006/relationships/slideLayout" Target="../slideLayouts/slideLayout982.xml"/><Relationship Id="rId4" Type="http://schemas.openxmlformats.org/officeDocument/2006/relationships/slideLayout" Target="../slideLayouts/slideLayout976.xml"/><Relationship Id="rId9" Type="http://schemas.openxmlformats.org/officeDocument/2006/relationships/slideLayout" Target="../slideLayouts/slideLayout98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_rels/slideMaster9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1.xml"/><Relationship Id="rId3" Type="http://schemas.openxmlformats.org/officeDocument/2006/relationships/slideLayout" Target="../slideLayouts/slideLayout986.xml"/><Relationship Id="rId7" Type="http://schemas.openxmlformats.org/officeDocument/2006/relationships/slideLayout" Target="../slideLayouts/slideLayout990.xml"/><Relationship Id="rId12" Type="http://schemas.openxmlformats.org/officeDocument/2006/relationships/theme" Target="../theme/theme90.xml"/><Relationship Id="rId2" Type="http://schemas.openxmlformats.org/officeDocument/2006/relationships/slideLayout" Target="../slideLayouts/slideLayout985.xml"/><Relationship Id="rId1" Type="http://schemas.openxmlformats.org/officeDocument/2006/relationships/slideLayout" Target="../slideLayouts/slideLayout984.xml"/><Relationship Id="rId6" Type="http://schemas.openxmlformats.org/officeDocument/2006/relationships/slideLayout" Target="../slideLayouts/slideLayout989.xml"/><Relationship Id="rId11" Type="http://schemas.openxmlformats.org/officeDocument/2006/relationships/slideLayout" Target="../slideLayouts/slideLayout994.xml"/><Relationship Id="rId5" Type="http://schemas.openxmlformats.org/officeDocument/2006/relationships/slideLayout" Target="../slideLayouts/slideLayout988.xml"/><Relationship Id="rId10" Type="http://schemas.openxmlformats.org/officeDocument/2006/relationships/slideLayout" Target="../slideLayouts/slideLayout993.xml"/><Relationship Id="rId4" Type="http://schemas.openxmlformats.org/officeDocument/2006/relationships/slideLayout" Target="../slideLayouts/slideLayout987.xml"/><Relationship Id="rId9" Type="http://schemas.openxmlformats.org/officeDocument/2006/relationships/slideLayout" Target="../slideLayouts/slideLayout992.xml"/></Relationships>
</file>

<file path=ppt/slideMasters/_rels/slideMaster9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2.xml"/><Relationship Id="rId3" Type="http://schemas.openxmlformats.org/officeDocument/2006/relationships/slideLayout" Target="../slideLayouts/slideLayout997.xml"/><Relationship Id="rId7" Type="http://schemas.openxmlformats.org/officeDocument/2006/relationships/slideLayout" Target="../slideLayouts/slideLayout1001.xml"/><Relationship Id="rId12" Type="http://schemas.openxmlformats.org/officeDocument/2006/relationships/theme" Target="../theme/theme91.xml"/><Relationship Id="rId2" Type="http://schemas.openxmlformats.org/officeDocument/2006/relationships/slideLayout" Target="../slideLayouts/slideLayout996.xml"/><Relationship Id="rId1" Type="http://schemas.openxmlformats.org/officeDocument/2006/relationships/slideLayout" Target="../slideLayouts/slideLayout995.xml"/><Relationship Id="rId6" Type="http://schemas.openxmlformats.org/officeDocument/2006/relationships/slideLayout" Target="../slideLayouts/slideLayout1000.xml"/><Relationship Id="rId11" Type="http://schemas.openxmlformats.org/officeDocument/2006/relationships/slideLayout" Target="../slideLayouts/slideLayout1005.xml"/><Relationship Id="rId5" Type="http://schemas.openxmlformats.org/officeDocument/2006/relationships/slideLayout" Target="../slideLayouts/slideLayout999.xml"/><Relationship Id="rId10" Type="http://schemas.openxmlformats.org/officeDocument/2006/relationships/slideLayout" Target="../slideLayouts/slideLayout1004.xml"/><Relationship Id="rId4" Type="http://schemas.openxmlformats.org/officeDocument/2006/relationships/slideLayout" Target="../slideLayouts/slideLayout998.xml"/><Relationship Id="rId9" Type="http://schemas.openxmlformats.org/officeDocument/2006/relationships/slideLayout" Target="../slideLayouts/slideLayout1003.xml"/></Relationships>
</file>

<file path=ppt/slideMasters/_rels/slideMaster9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3.xml"/><Relationship Id="rId3" Type="http://schemas.openxmlformats.org/officeDocument/2006/relationships/slideLayout" Target="../slideLayouts/slideLayout1008.xml"/><Relationship Id="rId7" Type="http://schemas.openxmlformats.org/officeDocument/2006/relationships/slideLayout" Target="../slideLayouts/slideLayout1012.xml"/><Relationship Id="rId12" Type="http://schemas.openxmlformats.org/officeDocument/2006/relationships/theme" Target="../theme/theme92.xml"/><Relationship Id="rId2" Type="http://schemas.openxmlformats.org/officeDocument/2006/relationships/slideLayout" Target="../slideLayouts/slideLayout1007.xml"/><Relationship Id="rId1" Type="http://schemas.openxmlformats.org/officeDocument/2006/relationships/slideLayout" Target="../slideLayouts/slideLayout1006.xml"/><Relationship Id="rId6" Type="http://schemas.openxmlformats.org/officeDocument/2006/relationships/slideLayout" Target="../slideLayouts/slideLayout1011.xml"/><Relationship Id="rId11" Type="http://schemas.openxmlformats.org/officeDocument/2006/relationships/slideLayout" Target="../slideLayouts/slideLayout1016.xml"/><Relationship Id="rId5" Type="http://schemas.openxmlformats.org/officeDocument/2006/relationships/slideLayout" Target="../slideLayouts/slideLayout1010.xml"/><Relationship Id="rId10" Type="http://schemas.openxmlformats.org/officeDocument/2006/relationships/slideLayout" Target="../slideLayouts/slideLayout1015.xml"/><Relationship Id="rId4" Type="http://schemas.openxmlformats.org/officeDocument/2006/relationships/slideLayout" Target="../slideLayouts/slideLayout1009.xml"/><Relationship Id="rId9" Type="http://schemas.openxmlformats.org/officeDocument/2006/relationships/slideLayout" Target="../slideLayouts/slideLayout1014.xml"/></Relationships>
</file>

<file path=ppt/slideMasters/_rels/slideMaster9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4.xml"/><Relationship Id="rId3" Type="http://schemas.openxmlformats.org/officeDocument/2006/relationships/slideLayout" Target="../slideLayouts/slideLayout1019.xml"/><Relationship Id="rId7" Type="http://schemas.openxmlformats.org/officeDocument/2006/relationships/slideLayout" Target="../slideLayouts/slideLayout1023.xml"/><Relationship Id="rId12" Type="http://schemas.openxmlformats.org/officeDocument/2006/relationships/theme" Target="../theme/theme93.xml"/><Relationship Id="rId2" Type="http://schemas.openxmlformats.org/officeDocument/2006/relationships/slideLayout" Target="../slideLayouts/slideLayout1018.xml"/><Relationship Id="rId1" Type="http://schemas.openxmlformats.org/officeDocument/2006/relationships/slideLayout" Target="../slideLayouts/slideLayout1017.xml"/><Relationship Id="rId6" Type="http://schemas.openxmlformats.org/officeDocument/2006/relationships/slideLayout" Target="../slideLayouts/slideLayout1022.xml"/><Relationship Id="rId11" Type="http://schemas.openxmlformats.org/officeDocument/2006/relationships/slideLayout" Target="../slideLayouts/slideLayout1027.xml"/><Relationship Id="rId5" Type="http://schemas.openxmlformats.org/officeDocument/2006/relationships/slideLayout" Target="../slideLayouts/slideLayout1021.xml"/><Relationship Id="rId10" Type="http://schemas.openxmlformats.org/officeDocument/2006/relationships/slideLayout" Target="../slideLayouts/slideLayout1026.xml"/><Relationship Id="rId4" Type="http://schemas.openxmlformats.org/officeDocument/2006/relationships/slideLayout" Target="../slideLayouts/slideLayout1020.xml"/><Relationship Id="rId9" Type="http://schemas.openxmlformats.org/officeDocument/2006/relationships/slideLayout" Target="../slideLayouts/slideLayout1025.xml"/></Relationships>
</file>

<file path=ppt/slideMasters/_rels/slideMaster9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5.xml"/><Relationship Id="rId3" Type="http://schemas.openxmlformats.org/officeDocument/2006/relationships/slideLayout" Target="../slideLayouts/slideLayout1030.xml"/><Relationship Id="rId7" Type="http://schemas.openxmlformats.org/officeDocument/2006/relationships/slideLayout" Target="../slideLayouts/slideLayout1034.xml"/><Relationship Id="rId12" Type="http://schemas.openxmlformats.org/officeDocument/2006/relationships/theme" Target="../theme/theme94.xml"/><Relationship Id="rId2" Type="http://schemas.openxmlformats.org/officeDocument/2006/relationships/slideLayout" Target="../slideLayouts/slideLayout1029.xml"/><Relationship Id="rId1" Type="http://schemas.openxmlformats.org/officeDocument/2006/relationships/slideLayout" Target="../slideLayouts/slideLayout1028.xml"/><Relationship Id="rId6" Type="http://schemas.openxmlformats.org/officeDocument/2006/relationships/slideLayout" Target="../slideLayouts/slideLayout1033.xml"/><Relationship Id="rId11" Type="http://schemas.openxmlformats.org/officeDocument/2006/relationships/slideLayout" Target="../slideLayouts/slideLayout1038.xml"/><Relationship Id="rId5" Type="http://schemas.openxmlformats.org/officeDocument/2006/relationships/slideLayout" Target="../slideLayouts/slideLayout1032.xml"/><Relationship Id="rId10" Type="http://schemas.openxmlformats.org/officeDocument/2006/relationships/slideLayout" Target="../slideLayouts/slideLayout1037.xml"/><Relationship Id="rId4" Type="http://schemas.openxmlformats.org/officeDocument/2006/relationships/slideLayout" Target="../slideLayouts/slideLayout1031.xml"/><Relationship Id="rId9" Type="http://schemas.openxmlformats.org/officeDocument/2006/relationships/slideLayout" Target="../slideLayouts/slideLayout1036.xml"/></Relationships>
</file>

<file path=ppt/slideMasters/_rels/slideMaster9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6.xml"/><Relationship Id="rId3" Type="http://schemas.openxmlformats.org/officeDocument/2006/relationships/slideLayout" Target="../slideLayouts/slideLayout1041.xml"/><Relationship Id="rId7" Type="http://schemas.openxmlformats.org/officeDocument/2006/relationships/slideLayout" Target="../slideLayouts/slideLayout1045.xml"/><Relationship Id="rId12" Type="http://schemas.openxmlformats.org/officeDocument/2006/relationships/theme" Target="../theme/theme95.xml"/><Relationship Id="rId2" Type="http://schemas.openxmlformats.org/officeDocument/2006/relationships/slideLayout" Target="../slideLayouts/slideLayout1040.xml"/><Relationship Id="rId1" Type="http://schemas.openxmlformats.org/officeDocument/2006/relationships/slideLayout" Target="../slideLayouts/slideLayout1039.xml"/><Relationship Id="rId6" Type="http://schemas.openxmlformats.org/officeDocument/2006/relationships/slideLayout" Target="../slideLayouts/slideLayout1044.xml"/><Relationship Id="rId11" Type="http://schemas.openxmlformats.org/officeDocument/2006/relationships/slideLayout" Target="../slideLayouts/slideLayout1049.xml"/><Relationship Id="rId5" Type="http://schemas.openxmlformats.org/officeDocument/2006/relationships/slideLayout" Target="../slideLayouts/slideLayout1043.xml"/><Relationship Id="rId10" Type="http://schemas.openxmlformats.org/officeDocument/2006/relationships/slideLayout" Target="../slideLayouts/slideLayout1048.xml"/><Relationship Id="rId4" Type="http://schemas.openxmlformats.org/officeDocument/2006/relationships/slideLayout" Target="../slideLayouts/slideLayout1042.xml"/><Relationship Id="rId9" Type="http://schemas.openxmlformats.org/officeDocument/2006/relationships/slideLayout" Target="../slideLayouts/slideLayout1047.xml"/></Relationships>
</file>

<file path=ppt/slideMasters/_rels/slideMaster9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7.xml"/><Relationship Id="rId3" Type="http://schemas.openxmlformats.org/officeDocument/2006/relationships/slideLayout" Target="../slideLayouts/slideLayout1052.xml"/><Relationship Id="rId7" Type="http://schemas.openxmlformats.org/officeDocument/2006/relationships/slideLayout" Target="../slideLayouts/slideLayout1056.xml"/><Relationship Id="rId12" Type="http://schemas.openxmlformats.org/officeDocument/2006/relationships/theme" Target="../theme/theme96.xml"/><Relationship Id="rId2" Type="http://schemas.openxmlformats.org/officeDocument/2006/relationships/slideLayout" Target="../slideLayouts/slideLayout1051.xml"/><Relationship Id="rId1" Type="http://schemas.openxmlformats.org/officeDocument/2006/relationships/slideLayout" Target="../slideLayouts/slideLayout1050.xml"/><Relationship Id="rId6" Type="http://schemas.openxmlformats.org/officeDocument/2006/relationships/slideLayout" Target="../slideLayouts/slideLayout1055.xml"/><Relationship Id="rId11" Type="http://schemas.openxmlformats.org/officeDocument/2006/relationships/slideLayout" Target="../slideLayouts/slideLayout1060.xml"/><Relationship Id="rId5" Type="http://schemas.openxmlformats.org/officeDocument/2006/relationships/slideLayout" Target="../slideLayouts/slideLayout1054.xml"/><Relationship Id="rId10" Type="http://schemas.openxmlformats.org/officeDocument/2006/relationships/slideLayout" Target="../slideLayouts/slideLayout1059.xml"/><Relationship Id="rId4" Type="http://schemas.openxmlformats.org/officeDocument/2006/relationships/slideLayout" Target="../slideLayouts/slideLayout1053.xml"/><Relationship Id="rId9" Type="http://schemas.openxmlformats.org/officeDocument/2006/relationships/slideLayout" Target="../slideLayouts/slideLayout1058.xml"/></Relationships>
</file>

<file path=ppt/slideMasters/_rels/slideMaster9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8.xml"/><Relationship Id="rId3" Type="http://schemas.openxmlformats.org/officeDocument/2006/relationships/slideLayout" Target="../slideLayouts/slideLayout1063.xml"/><Relationship Id="rId7" Type="http://schemas.openxmlformats.org/officeDocument/2006/relationships/slideLayout" Target="../slideLayouts/slideLayout1067.xml"/><Relationship Id="rId12" Type="http://schemas.openxmlformats.org/officeDocument/2006/relationships/theme" Target="../theme/theme97.xml"/><Relationship Id="rId2" Type="http://schemas.openxmlformats.org/officeDocument/2006/relationships/slideLayout" Target="../slideLayouts/slideLayout1062.xml"/><Relationship Id="rId1" Type="http://schemas.openxmlformats.org/officeDocument/2006/relationships/slideLayout" Target="../slideLayouts/slideLayout1061.xml"/><Relationship Id="rId6" Type="http://schemas.openxmlformats.org/officeDocument/2006/relationships/slideLayout" Target="../slideLayouts/slideLayout1066.xml"/><Relationship Id="rId11" Type="http://schemas.openxmlformats.org/officeDocument/2006/relationships/slideLayout" Target="../slideLayouts/slideLayout1071.xml"/><Relationship Id="rId5" Type="http://schemas.openxmlformats.org/officeDocument/2006/relationships/slideLayout" Target="../slideLayouts/slideLayout1065.xml"/><Relationship Id="rId10" Type="http://schemas.openxmlformats.org/officeDocument/2006/relationships/slideLayout" Target="../slideLayouts/slideLayout1070.xml"/><Relationship Id="rId4" Type="http://schemas.openxmlformats.org/officeDocument/2006/relationships/slideLayout" Target="../slideLayouts/slideLayout1064.xml"/><Relationship Id="rId9" Type="http://schemas.openxmlformats.org/officeDocument/2006/relationships/slideLayout" Target="../slideLayouts/slideLayout1069.xml"/></Relationships>
</file>

<file path=ppt/slideMasters/_rels/slideMaster9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9.xml"/><Relationship Id="rId13" Type="http://schemas.openxmlformats.org/officeDocument/2006/relationships/slideLayout" Target="../slideLayouts/slideLayout1084.xml"/><Relationship Id="rId3" Type="http://schemas.openxmlformats.org/officeDocument/2006/relationships/slideLayout" Target="../slideLayouts/slideLayout1074.xml"/><Relationship Id="rId7" Type="http://schemas.openxmlformats.org/officeDocument/2006/relationships/slideLayout" Target="../slideLayouts/slideLayout1078.xml"/><Relationship Id="rId12" Type="http://schemas.openxmlformats.org/officeDocument/2006/relationships/slideLayout" Target="../slideLayouts/slideLayout1083.xml"/><Relationship Id="rId2" Type="http://schemas.openxmlformats.org/officeDocument/2006/relationships/slideLayout" Target="../slideLayouts/slideLayout1073.xml"/><Relationship Id="rId1" Type="http://schemas.openxmlformats.org/officeDocument/2006/relationships/slideLayout" Target="../slideLayouts/slideLayout1072.xml"/><Relationship Id="rId6" Type="http://schemas.openxmlformats.org/officeDocument/2006/relationships/slideLayout" Target="../slideLayouts/slideLayout1077.xml"/><Relationship Id="rId11" Type="http://schemas.openxmlformats.org/officeDocument/2006/relationships/slideLayout" Target="../slideLayouts/slideLayout1082.xml"/><Relationship Id="rId5" Type="http://schemas.openxmlformats.org/officeDocument/2006/relationships/slideLayout" Target="../slideLayouts/slideLayout1076.xml"/><Relationship Id="rId15" Type="http://schemas.openxmlformats.org/officeDocument/2006/relationships/theme" Target="../theme/theme98.xml"/><Relationship Id="rId10" Type="http://schemas.openxmlformats.org/officeDocument/2006/relationships/slideLayout" Target="../slideLayouts/slideLayout1081.xml"/><Relationship Id="rId4" Type="http://schemas.openxmlformats.org/officeDocument/2006/relationships/slideLayout" Target="../slideLayouts/slideLayout1075.xml"/><Relationship Id="rId9" Type="http://schemas.openxmlformats.org/officeDocument/2006/relationships/slideLayout" Target="../slideLayouts/slideLayout1080.xml"/><Relationship Id="rId14" Type="http://schemas.openxmlformats.org/officeDocument/2006/relationships/slideLayout" Target="../slideLayouts/slideLayout1085.xml"/></Relationships>
</file>

<file path=ppt/slideMasters/_rels/slideMaster9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3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1088.xml"/><Relationship Id="rId7" Type="http://schemas.openxmlformats.org/officeDocument/2006/relationships/slideLayout" Target="../slideLayouts/slideLayout1092.xml"/><Relationship Id="rId12" Type="http://schemas.openxmlformats.org/officeDocument/2006/relationships/theme" Target="../theme/theme99.xml"/><Relationship Id="rId2" Type="http://schemas.openxmlformats.org/officeDocument/2006/relationships/slideLayout" Target="../slideLayouts/slideLayout1087.xml"/><Relationship Id="rId1" Type="http://schemas.openxmlformats.org/officeDocument/2006/relationships/slideLayout" Target="../slideLayouts/slideLayout1086.xml"/><Relationship Id="rId6" Type="http://schemas.openxmlformats.org/officeDocument/2006/relationships/slideLayout" Target="../slideLayouts/slideLayout1091.xml"/><Relationship Id="rId11" Type="http://schemas.openxmlformats.org/officeDocument/2006/relationships/slideLayout" Target="../slideLayouts/slideLayout1096.xml"/><Relationship Id="rId5" Type="http://schemas.openxmlformats.org/officeDocument/2006/relationships/slideLayout" Target="../slideLayouts/slideLayout1090.xml"/><Relationship Id="rId10" Type="http://schemas.openxmlformats.org/officeDocument/2006/relationships/slideLayout" Target="../slideLayouts/slideLayout1095.xml"/><Relationship Id="rId4" Type="http://schemas.openxmlformats.org/officeDocument/2006/relationships/slideLayout" Target="../slideLayouts/slideLayout1089.xml"/><Relationship Id="rId9" Type="http://schemas.openxmlformats.org/officeDocument/2006/relationships/slideLayout" Target="../slideLayouts/slideLayout109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Constantia" pitchFamily="18" charset="0"/>
            </a:endParaRPr>
          </a:p>
        </p:txBody>
      </p:sp>
      <p:sp>
        <p:nvSpPr>
          <p:cNvPr id="8" name="Forme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Constantia" pitchFamily="18" charset="0"/>
            </a:endParaRPr>
          </a:p>
        </p:txBody>
      </p:sp>
      <p:grpSp>
        <p:nvGrpSpPr>
          <p:cNvPr id="1028" name="Group 9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orme 11"/>
            <p:cNvSpPr>
              <a:spLocks/>
            </p:cNvSpPr>
            <p:nvPr/>
          </p:nvSpPr>
          <p:spPr bwMode="auto">
            <a:xfrm rot="21435692">
              <a:off x="-21862" y="202262"/>
              <a:ext cx="9162324" cy="64777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Constantia" pitchFamily="18" charset="0"/>
              </a:endParaRPr>
            </a:p>
          </p:txBody>
        </p:sp>
        <p:sp>
          <p:nvSpPr>
            <p:cNvPr id="13" name="Forme 12"/>
            <p:cNvSpPr>
              <a:spLocks/>
            </p:cNvSpPr>
            <p:nvPr/>
          </p:nvSpPr>
          <p:spPr bwMode="auto">
            <a:xfrm rot="21435692">
              <a:off x="-15525" y="275829"/>
              <a:ext cx="9175050" cy="529475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Constantia" pitchFamily="18" charset="0"/>
              </a:endParaRPr>
            </a:p>
          </p:txBody>
        </p:sp>
      </p:grpSp>
      <p:sp>
        <p:nvSpPr>
          <p:cNvPr id="1029" name="Rectangle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D1EAEE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0"/>
          <p:cNvSpPr>
            <a:spLocks noGrp="1"/>
          </p:cNvSpPr>
          <p:nvPr>
            <p:ph type="ftr" sz="quarter" idx="3"/>
          </p:nvPr>
        </p:nvSpPr>
        <p:spPr bwMode="auto">
          <a:xfrm>
            <a:off x="2590800" y="6356350"/>
            <a:ext cx="2895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D1EAEE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D1EAEE"/>
                </a:solidFill>
                <a:latin typeface="+mn-lt"/>
              </a:defRPr>
            </a:lvl1pPr>
          </a:lstStyle>
          <a:p>
            <a:pPr>
              <a:defRPr/>
            </a:pPr>
            <a:fld id="{C08CE9EC-B2CC-4C64-A5F9-145E0377E8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75666" r:id="rId1"/>
    <p:sldLayoutId id="2147575667" r:id="rId2"/>
    <p:sldLayoutId id="2147575668" r:id="rId3"/>
    <p:sldLayoutId id="2147575669" r:id="rId4"/>
    <p:sldLayoutId id="2147575670" r:id="rId5"/>
    <p:sldLayoutId id="2147575671" r:id="rId6"/>
    <p:sldLayoutId id="2147575672" r:id="rId7"/>
    <p:sldLayoutId id="2147575673" r:id="rId8"/>
    <p:sldLayoutId id="2147575674" r:id="rId9"/>
    <p:sldLayoutId id="2147575675" r:id="rId10"/>
    <p:sldLayoutId id="2147575676" r:id="rId11"/>
  </p:sldLayoutIdLst>
  <p:transition spd="med">
    <p:wipe dir="r"/>
  </p:transition>
  <p:txStyles>
    <p:titleStyle>
      <a:lvl1pPr marL="342900" indent="-342900" algn="l" defTabSz="-138731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+mj-ea"/>
          <a:cs typeface="+mj-cs"/>
        </a:defRPr>
      </a:lvl1pPr>
      <a:lvl2pPr marL="342900" indent="-342900" algn="l" defTabSz="-138731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marL="342900" indent="-342900" algn="l" defTabSz="-138731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marL="342900" indent="-342900" algn="l" defTabSz="-138731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marL="342900" indent="-342900" algn="l" defTabSz="-138731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800100" indent="-342900" algn="l" defTabSz="-13873163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1257300" indent="-342900" algn="l" defTabSz="-13873163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714500" indent="-342900" algn="l" defTabSz="-13873163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2171700" indent="-342900" algn="l" defTabSz="-13873163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defTabSz="-13873163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>
          <a:solidFill>
            <a:schemeClr val="tx1"/>
          </a:solidFill>
          <a:latin typeface="+mn-lt"/>
        </a:defRPr>
      </a:lvl2pPr>
      <a:lvl3pPr marL="1143000" indent="-22860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>
          <a:solidFill>
            <a:schemeClr val="tx1"/>
          </a:solidFill>
          <a:latin typeface="+mn-lt"/>
        </a:defRPr>
      </a:lvl3pPr>
      <a:lvl4pPr marL="1600200" indent="-228600" algn="l" defTabSz="-13873163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4pPr>
      <a:lvl5pPr marL="2057400" indent="-228600" algn="l" defTabSz="-13873163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5pPr>
      <a:lvl6pPr marL="25146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6pPr>
      <a:lvl7pPr marL="29718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7pPr>
      <a:lvl8pPr marL="34290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8pPr>
      <a:lvl9pPr marL="38862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243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4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46" name="Connecteur droit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48" name="Connecteur droit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Ellipse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8542338" y="2252663"/>
            <a:ext cx="92075" cy="90487"/>
          </a:xfrm>
          <a:prstGeom prst="ellipse">
            <a:avLst/>
          </a:prstGeom>
          <a:noFill/>
          <a:ln w="190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90631" y="1080294"/>
            <a:ext cx="2011363" cy="384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974A04B8-B724-4AEB-BA53-D3528C034FC2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98B9C0C9-DEA1-4266-854C-0BD8E344FA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733" name="Rectangle 16"/>
          <p:cNvSpPr>
            <a:spLocks noGrp="1"/>
          </p:cNvSpPr>
          <p:nvPr>
            <p:ph type="ftr" sz="quarter" idx="3"/>
          </p:nvPr>
        </p:nvSpPr>
        <p:spPr bwMode="auto">
          <a:xfrm rot="5400000">
            <a:off x="6988969" y="3737769"/>
            <a:ext cx="3200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75768" r:id="rId1"/>
    <p:sldLayoutId id="2147575769" r:id="rId2"/>
    <p:sldLayoutId id="2147575770" r:id="rId3"/>
    <p:sldLayoutId id="2147575771" r:id="rId4"/>
    <p:sldLayoutId id="2147575772" r:id="rId5"/>
    <p:sldLayoutId id="2147575773" r:id="rId6"/>
    <p:sldLayoutId id="2147575774" r:id="rId7"/>
    <p:sldLayoutId id="2147575775" r:id="rId8"/>
    <p:sldLayoutId id="2147575776" r:id="rId9"/>
    <p:sldLayoutId id="2147575777" r:id="rId10"/>
    <p:sldLayoutId id="2147575778" r:id="rId11"/>
  </p:sldLayoutIdLst>
  <p:transition spd="med">
    <p:wipe dir="r"/>
  </p:transition>
  <p:txStyles>
    <p:titleStyle>
      <a:lvl1pPr marL="342900" indent="-342900" algn="l" defTabSz="-13873163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marL="342900" indent="-342900" algn="l" defTabSz="-13873163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marL="342900" indent="-342900" algn="l" defTabSz="-13873163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marL="342900" indent="-342900" algn="l" defTabSz="-13873163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marL="342900" indent="-342900" algn="l" defTabSz="-13873163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800100" indent="-342900" algn="l" defTabSz="-13873163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1257300" indent="-342900" algn="l" defTabSz="-13873163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714500" indent="-342900" algn="l" defTabSz="-13873163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2171700" indent="-342900" algn="l" defTabSz="-13873163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342900" indent="-342900" algn="l" defTabSz="-13873163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>
          <a:solidFill>
            <a:schemeClr val="tx1"/>
          </a:solidFill>
          <a:latin typeface="+mn-lt"/>
        </a:defRPr>
      </a:lvl2pPr>
      <a:lvl3pPr marL="1143000" indent="-228600" algn="l" defTabSz="-13873163" rtl="0" eaLnBrk="0" fontAlgn="base" hangingPunct="0">
        <a:spcBef>
          <a:spcPct val="20000"/>
        </a:spcBef>
        <a:spcAft>
          <a:spcPct val="0"/>
        </a:spcAft>
        <a:buClr>
          <a:srgbClr val="648F67"/>
        </a:buClr>
        <a:buSzPct val="60000"/>
        <a:buFont typeface="Wingdings" pitchFamily="2" charset="2"/>
        <a:buChar char=""/>
        <a:defRPr sz="2400">
          <a:solidFill>
            <a:schemeClr val="tx1"/>
          </a:solidFill>
          <a:latin typeface="+mn-lt"/>
        </a:defRPr>
      </a:lvl3pPr>
      <a:lvl4pPr marL="1600200" indent="-228600" algn="l" defTabSz="-13873163" rtl="0" eaLnBrk="0" fontAlgn="base" hangingPunct="0">
        <a:spcBef>
          <a:spcPct val="20000"/>
        </a:spcBef>
        <a:spcAft>
          <a:spcPct val="0"/>
        </a:spcAft>
        <a:buClr>
          <a:srgbClr val="BCCEBD"/>
        </a:buClr>
        <a:buSzPct val="60000"/>
        <a:buFont typeface="Wingdings" pitchFamily="2" charset="2"/>
        <a:buChar char=""/>
        <a:defRPr sz="2000">
          <a:solidFill>
            <a:schemeClr val="tx1"/>
          </a:solidFill>
          <a:latin typeface="+mn-lt"/>
        </a:defRPr>
      </a:lvl4pPr>
      <a:lvl5pPr marL="2057400" indent="-228600" algn="l" defTabSz="-13873163" rtl="0" eaLnBrk="0" fontAlgn="base" hangingPunct="0">
        <a:spcBef>
          <a:spcPct val="20000"/>
        </a:spcBef>
        <a:spcAft>
          <a:spcPct val="0"/>
        </a:spcAft>
        <a:buClr>
          <a:srgbClr val="D4E2D4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5pPr>
      <a:lvl6pPr marL="25146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D4E2D4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6pPr>
      <a:lvl7pPr marL="29718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D4E2D4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7pPr>
      <a:lvl8pPr marL="34290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D4E2D4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8pPr>
      <a:lvl9pPr marL="38862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D4E2D4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6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6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6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n-lt"/>
              </a:defRPr>
            </a:lvl1pPr>
          </a:lstStyle>
          <a:p>
            <a:pPr>
              <a:defRPr/>
            </a:pPr>
            <a:fld id="{AA4A8259-F98A-4383-AF7C-3E9CB0DD31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76762" r:id="rId1"/>
    <p:sldLayoutId id="2147576763" r:id="rId2"/>
    <p:sldLayoutId id="2147576764" r:id="rId3"/>
    <p:sldLayoutId id="2147576765" r:id="rId4"/>
    <p:sldLayoutId id="2147576766" r:id="rId5"/>
    <p:sldLayoutId id="2147576767" r:id="rId6"/>
    <p:sldLayoutId id="2147576768" r:id="rId7"/>
    <p:sldLayoutId id="2147576769" r:id="rId8"/>
    <p:sldLayoutId id="2147576770" r:id="rId9"/>
    <p:sldLayoutId id="2147576771" r:id="rId10"/>
    <p:sldLayoutId id="2147576772" r:id="rId11"/>
  </p:sldLayoutIdLst>
  <p:transition spd="med"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77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77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77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n-lt"/>
              </a:defRPr>
            </a:lvl1pPr>
          </a:lstStyle>
          <a:p>
            <a:pPr>
              <a:defRPr/>
            </a:pPr>
            <a:fld id="{8451F4E0-1D4C-4668-AA8C-02E738920E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76773" r:id="rId1"/>
    <p:sldLayoutId id="2147576774" r:id="rId2"/>
    <p:sldLayoutId id="2147576775" r:id="rId3"/>
    <p:sldLayoutId id="2147576776" r:id="rId4"/>
    <p:sldLayoutId id="2147576777" r:id="rId5"/>
    <p:sldLayoutId id="2147576778" r:id="rId6"/>
    <p:sldLayoutId id="2147576779" r:id="rId7"/>
    <p:sldLayoutId id="2147576780" r:id="rId8"/>
    <p:sldLayoutId id="2147576781" r:id="rId9"/>
    <p:sldLayoutId id="2147576782" r:id="rId10"/>
    <p:sldLayoutId id="2147576783" r:id="rId11"/>
  </p:sldLayoutIdLst>
  <p:transition spd="med"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8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8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8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n-lt"/>
              </a:defRPr>
            </a:lvl1pPr>
          </a:lstStyle>
          <a:p>
            <a:pPr>
              <a:defRPr/>
            </a:pPr>
            <a:fld id="{1D341B0D-4F36-42C6-858E-44F2DA2598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76784" r:id="rId1"/>
    <p:sldLayoutId id="2147576785" r:id="rId2"/>
    <p:sldLayoutId id="2147576786" r:id="rId3"/>
    <p:sldLayoutId id="2147576787" r:id="rId4"/>
    <p:sldLayoutId id="2147576788" r:id="rId5"/>
    <p:sldLayoutId id="2147576789" r:id="rId6"/>
    <p:sldLayoutId id="2147576790" r:id="rId7"/>
    <p:sldLayoutId id="2147576791" r:id="rId8"/>
    <p:sldLayoutId id="2147576792" r:id="rId9"/>
    <p:sldLayoutId id="2147576793" r:id="rId10"/>
    <p:sldLayoutId id="2147576794" r:id="rId11"/>
    <p:sldLayoutId id="2147576795" r:id="rId12"/>
  </p:sldLayoutIdLst>
  <p:transition spd="med"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23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3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3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n-lt"/>
              </a:defRPr>
            </a:lvl1pPr>
          </a:lstStyle>
          <a:p>
            <a:pPr>
              <a:defRPr/>
            </a:pPr>
            <a:fld id="{559A1495-E9E0-468B-B854-D259D1970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76796" r:id="rId1"/>
    <p:sldLayoutId id="2147576797" r:id="rId2"/>
    <p:sldLayoutId id="2147576798" r:id="rId3"/>
    <p:sldLayoutId id="2147576799" r:id="rId4"/>
    <p:sldLayoutId id="2147576800" r:id="rId5"/>
    <p:sldLayoutId id="2147576801" r:id="rId6"/>
    <p:sldLayoutId id="2147576802" r:id="rId7"/>
    <p:sldLayoutId id="2147576803" r:id="rId8"/>
    <p:sldLayoutId id="2147576804" r:id="rId9"/>
    <p:sldLayoutId id="2147576805" r:id="rId10"/>
    <p:sldLayoutId id="2147576806" r:id="rId11"/>
    <p:sldLayoutId id="2147576807" r:id="rId12"/>
  </p:sldLayoutIdLst>
  <p:transition spd="med"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25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5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5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n-lt"/>
              </a:defRPr>
            </a:lvl1pPr>
          </a:lstStyle>
          <a:p>
            <a:pPr>
              <a:defRPr/>
            </a:pPr>
            <a:fld id="{5DDBBA0F-6F0F-4472-BF5D-BF8C44764D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76808" r:id="rId1"/>
    <p:sldLayoutId id="2147576809" r:id="rId2"/>
    <p:sldLayoutId id="2147576810" r:id="rId3"/>
    <p:sldLayoutId id="2147576811" r:id="rId4"/>
    <p:sldLayoutId id="2147576812" r:id="rId5"/>
    <p:sldLayoutId id="2147576813" r:id="rId6"/>
    <p:sldLayoutId id="2147576814" r:id="rId7"/>
    <p:sldLayoutId id="2147576815" r:id="rId8"/>
    <p:sldLayoutId id="2147576816" r:id="rId9"/>
    <p:sldLayoutId id="2147576817" r:id="rId10"/>
    <p:sldLayoutId id="2147576818" r:id="rId11"/>
  </p:sldLayoutIdLst>
  <p:transition spd="med"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Constantia" pitchFamily="18" charset="0"/>
            </a:endParaRPr>
          </a:p>
        </p:txBody>
      </p:sp>
      <p:sp>
        <p:nvSpPr>
          <p:cNvPr id="8" name="Forme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Constantia" pitchFamily="18" charset="0"/>
            </a:endParaRPr>
          </a:p>
        </p:txBody>
      </p:sp>
      <p:sp>
        <p:nvSpPr>
          <p:cNvPr id="107524" name="Rectangle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7525" name="Rectangle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045C75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1" name="Rectangle 21"/>
          <p:cNvSpPr>
            <a:spLocks noGrp="1"/>
          </p:cNvSpPr>
          <p:nvPr>
            <p:ph type="ftr" sz="quarter" idx="3"/>
          </p:nvPr>
        </p:nvSpPr>
        <p:spPr bwMode="auto">
          <a:xfrm>
            <a:off x="25908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045C75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045C75"/>
                </a:solidFill>
                <a:latin typeface="+mn-lt"/>
              </a:defRPr>
            </a:lvl1pPr>
          </a:lstStyle>
          <a:p>
            <a:pPr>
              <a:defRPr/>
            </a:pPr>
            <a:fld id="{F3F3B908-2365-45D1-8C21-F0D9967DA1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7529" name="Group 9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orme 11"/>
            <p:cNvSpPr>
              <a:spLocks/>
            </p:cNvSpPr>
            <p:nvPr/>
          </p:nvSpPr>
          <p:spPr bwMode="auto">
            <a:xfrm rot="21435692">
              <a:off x="-21862" y="202262"/>
              <a:ext cx="9162324" cy="64777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Constantia" pitchFamily="18" charset="0"/>
              </a:endParaRPr>
            </a:p>
          </p:txBody>
        </p:sp>
        <p:sp>
          <p:nvSpPr>
            <p:cNvPr id="13" name="Forme 12"/>
            <p:cNvSpPr>
              <a:spLocks/>
            </p:cNvSpPr>
            <p:nvPr/>
          </p:nvSpPr>
          <p:spPr bwMode="auto">
            <a:xfrm rot="21435692">
              <a:off x="-15525" y="275829"/>
              <a:ext cx="9175050" cy="529475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Constantia" pitchFamily="18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576819" r:id="rId1"/>
    <p:sldLayoutId id="2147576820" r:id="rId2"/>
    <p:sldLayoutId id="2147576821" r:id="rId3"/>
    <p:sldLayoutId id="2147576822" r:id="rId4"/>
    <p:sldLayoutId id="2147576823" r:id="rId5"/>
    <p:sldLayoutId id="2147576824" r:id="rId6"/>
    <p:sldLayoutId id="2147576825" r:id="rId7"/>
    <p:sldLayoutId id="2147576826" r:id="rId8"/>
    <p:sldLayoutId id="2147576827" r:id="rId9"/>
    <p:sldLayoutId id="2147576828" r:id="rId10"/>
    <p:sldLayoutId id="2147576829" r:id="rId11"/>
  </p:sldLayoutIdLst>
  <p:transition spd="med">
    <p:wipe dir="r"/>
  </p:transition>
  <p:txStyles>
    <p:titleStyle>
      <a:lvl1pPr marL="342900" indent="-342900" algn="l" defTabSz="-138731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+mj-ea"/>
          <a:cs typeface="+mj-cs"/>
        </a:defRPr>
      </a:lvl1pPr>
      <a:lvl2pPr marL="342900" indent="-342900" algn="l" defTabSz="-138731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marL="342900" indent="-342900" algn="l" defTabSz="-138731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marL="342900" indent="-342900" algn="l" defTabSz="-138731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marL="342900" indent="-342900" algn="l" defTabSz="-138731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800100" indent="-342900" algn="l" defTabSz="-13873163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1257300" indent="-342900" algn="l" defTabSz="-13873163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714500" indent="-342900" algn="l" defTabSz="-13873163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2171700" indent="-342900" algn="l" defTabSz="-13873163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defTabSz="-13873163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>
          <a:solidFill>
            <a:schemeClr val="tx1"/>
          </a:solidFill>
          <a:latin typeface="+mn-lt"/>
        </a:defRPr>
      </a:lvl2pPr>
      <a:lvl3pPr marL="1143000" indent="-22860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>
          <a:solidFill>
            <a:schemeClr val="tx1"/>
          </a:solidFill>
          <a:latin typeface="+mn-lt"/>
        </a:defRPr>
      </a:lvl3pPr>
      <a:lvl4pPr marL="1600200" indent="-228600" algn="l" defTabSz="-13873163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4pPr>
      <a:lvl5pPr marL="2057400" indent="-228600" algn="l" defTabSz="-13873163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5pPr>
      <a:lvl6pPr marL="25146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6pPr>
      <a:lvl7pPr marL="29718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7pPr>
      <a:lvl8pPr marL="34290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8pPr>
      <a:lvl9pPr marL="38862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Constantia" pitchFamily="18" charset="0"/>
            </a:endParaRPr>
          </a:p>
        </p:txBody>
      </p:sp>
      <p:sp>
        <p:nvSpPr>
          <p:cNvPr id="8" name="Forme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Constantia" pitchFamily="18" charset="0"/>
            </a:endParaRPr>
          </a:p>
        </p:txBody>
      </p:sp>
      <p:grpSp>
        <p:nvGrpSpPr>
          <p:cNvPr id="108548" name="Group 9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orme 11"/>
            <p:cNvSpPr>
              <a:spLocks/>
            </p:cNvSpPr>
            <p:nvPr/>
          </p:nvSpPr>
          <p:spPr bwMode="auto">
            <a:xfrm rot="21435692">
              <a:off x="-21862" y="202262"/>
              <a:ext cx="9162324" cy="64777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Constantia" pitchFamily="18" charset="0"/>
              </a:endParaRPr>
            </a:p>
          </p:txBody>
        </p:sp>
        <p:sp>
          <p:nvSpPr>
            <p:cNvPr id="13" name="Forme 12"/>
            <p:cNvSpPr>
              <a:spLocks/>
            </p:cNvSpPr>
            <p:nvPr/>
          </p:nvSpPr>
          <p:spPr bwMode="auto">
            <a:xfrm rot="21435692">
              <a:off x="-15525" y="275829"/>
              <a:ext cx="9175050" cy="529475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Constantia" pitchFamily="18" charset="0"/>
              </a:endParaRPr>
            </a:p>
          </p:txBody>
        </p:sp>
      </p:grpSp>
      <p:sp>
        <p:nvSpPr>
          <p:cNvPr id="108549" name="Rectangle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8550" name="Rectangle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D1EAEE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0"/>
          <p:cNvSpPr>
            <a:spLocks noGrp="1"/>
          </p:cNvSpPr>
          <p:nvPr>
            <p:ph type="ftr" sz="quarter" idx="3"/>
          </p:nvPr>
        </p:nvSpPr>
        <p:spPr bwMode="auto">
          <a:xfrm>
            <a:off x="2590800" y="6356350"/>
            <a:ext cx="2895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D1EAEE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D1EAEE"/>
                </a:solidFill>
                <a:latin typeface="+mn-lt"/>
              </a:defRPr>
            </a:lvl1pPr>
          </a:lstStyle>
          <a:p>
            <a:pPr>
              <a:defRPr/>
            </a:pPr>
            <a:fld id="{1D3BEF00-0A29-4255-B972-47EEB0FAEB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76830" r:id="rId1"/>
    <p:sldLayoutId id="2147576831" r:id="rId2"/>
    <p:sldLayoutId id="2147576832" r:id="rId3"/>
    <p:sldLayoutId id="2147576833" r:id="rId4"/>
    <p:sldLayoutId id="2147576834" r:id="rId5"/>
    <p:sldLayoutId id="2147576835" r:id="rId6"/>
    <p:sldLayoutId id="2147576836" r:id="rId7"/>
    <p:sldLayoutId id="2147576837" r:id="rId8"/>
    <p:sldLayoutId id="2147576838" r:id="rId9"/>
    <p:sldLayoutId id="2147576839" r:id="rId10"/>
    <p:sldLayoutId id="2147576840" r:id="rId11"/>
  </p:sldLayoutIdLst>
  <p:transition spd="med">
    <p:wipe dir="r"/>
  </p:transition>
  <p:txStyles>
    <p:titleStyle>
      <a:lvl1pPr marL="342900" indent="-342900" algn="l" defTabSz="-138731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+mj-ea"/>
          <a:cs typeface="+mj-cs"/>
        </a:defRPr>
      </a:lvl1pPr>
      <a:lvl2pPr marL="342900" indent="-342900" algn="l" defTabSz="-138731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marL="342900" indent="-342900" algn="l" defTabSz="-138731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marL="342900" indent="-342900" algn="l" defTabSz="-138731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marL="342900" indent="-342900" algn="l" defTabSz="-138731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800100" indent="-342900" algn="l" defTabSz="-13873163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1257300" indent="-342900" algn="l" defTabSz="-13873163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714500" indent="-342900" algn="l" defTabSz="-13873163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2171700" indent="-342900" algn="l" defTabSz="-13873163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defTabSz="-13873163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>
          <a:solidFill>
            <a:schemeClr val="tx1"/>
          </a:solidFill>
          <a:latin typeface="+mn-lt"/>
        </a:defRPr>
      </a:lvl2pPr>
      <a:lvl3pPr marL="1143000" indent="-22860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>
          <a:solidFill>
            <a:schemeClr val="tx1"/>
          </a:solidFill>
          <a:latin typeface="+mn-lt"/>
        </a:defRPr>
      </a:lvl3pPr>
      <a:lvl4pPr marL="1600200" indent="-228600" algn="l" defTabSz="-13873163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4pPr>
      <a:lvl5pPr marL="2057400" indent="-228600" algn="l" defTabSz="-13873163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5pPr>
      <a:lvl6pPr marL="25146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6pPr>
      <a:lvl7pPr marL="29718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7pPr>
      <a:lvl8pPr marL="34290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8pPr>
      <a:lvl9pPr marL="38862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Constantia" pitchFamily="18" charset="0"/>
            </a:endParaRPr>
          </a:p>
        </p:txBody>
      </p:sp>
      <p:sp>
        <p:nvSpPr>
          <p:cNvPr id="8" name="Forme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Constantia" pitchFamily="18" charset="0"/>
            </a:endParaRPr>
          </a:p>
        </p:txBody>
      </p:sp>
      <p:sp>
        <p:nvSpPr>
          <p:cNvPr id="109572" name="Rectangle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9573" name="Rectangle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045C75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1" name="Rectangle 21"/>
          <p:cNvSpPr>
            <a:spLocks noGrp="1"/>
          </p:cNvSpPr>
          <p:nvPr>
            <p:ph type="ftr" sz="quarter" idx="3"/>
          </p:nvPr>
        </p:nvSpPr>
        <p:spPr bwMode="auto">
          <a:xfrm>
            <a:off x="25908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045C75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045C75"/>
                </a:solidFill>
                <a:latin typeface="+mn-lt"/>
              </a:defRPr>
            </a:lvl1pPr>
          </a:lstStyle>
          <a:p>
            <a:pPr>
              <a:defRPr/>
            </a:pPr>
            <a:fld id="{2B71A08D-87C8-4B58-AF7A-0120104A4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9577" name="Group 9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orme 11"/>
            <p:cNvSpPr>
              <a:spLocks/>
            </p:cNvSpPr>
            <p:nvPr/>
          </p:nvSpPr>
          <p:spPr bwMode="auto">
            <a:xfrm rot="21435692">
              <a:off x="-21862" y="202262"/>
              <a:ext cx="9162324" cy="64777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Constantia" pitchFamily="18" charset="0"/>
              </a:endParaRPr>
            </a:p>
          </p:txBody>
        </p:sp>
        <p:sp>
          <p:nvSpPr>
            <p:cNvPr id="13" name="Forme 12"/>
            <p:cNvSpPr>
              <a:spLocks/>
            </p:cNvSpPr>
            <p:nvPr/>
          </p:nvSpPr>
          <p:spPr bwMode="auto">
            <a:xfrm rot="21435692">
              <a:off x="-15525" y="275829"/>
              <a:ext cx="9175050" cy="529475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Constantia" pitchFamily="18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576841" r:id="rId1"/>
    <p:sldLayoutId id="2147576842" r:id="rId2"/>
    <p:sldLayoutId id="2147576843" r:id="rId3"/>
    <p:sldLayoutId id="2147576844" r:id="rId4"/>
    <p:sldLayoutId id="2147576845" r:id="rId5"/>
    <p:sldLayoutId id="2147576846" r:id="rId6"/>
    <p:sldLayoutId id="2147576847" r:id="rId7"/>
    <p:sldLayoutId id="2147576848" r:id="rId8"/>
    <p:sldLayoutId id="2147576849" r:id="rId9"/>
    <p:sldLayoutId id="2147576850" r:id="rId10"/>
    <p:sldLayoutId id="2147576851" r:id="rId11"/>
  </p:sldLayoutIdLst>
  <p:transition spd="med">
    <p:wipe dir="r"/>
  </p:transition>
  <p:txStyles>
    <p:titleStyle>
      <a:lvl1pPr marL="342900" indent="-342900" algn="l" defTabSz="-138731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+mj-ea"/>
          <a:cs typeface="+mj-cs"/>
        </a:defRPr>
      </a:lvl1pPr>
      <a:lvl2pPr marL="342900" indent="-342900" algn="l" defTabSz="-138731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marL="342900" indent="-342900" algn="l" defTabSz="-138731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marL="342900" indent="-342900" algn="l" defTabSz="-138731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marL="342900" indent="-342900" algn="l" defTabSz="-138731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800100" indent="-342900" algn="l" defTabSz="-13873163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1257300" indent="-342900" algn="l" defTabSz="-13873163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714500" indent="-342900" algn="l" defTabSz="-13873163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2171700" indent="-342900" algn="l" defTabSz="-13873163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defTabSz="-13873163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>
          <a:solidFill>
            <a:schemeClr val="tx1"/>
          </a:solidFill>
          <a:latin typeface="+mn-lt"/>
        </a:defRPr>
      </a:lvl2pPr>
      <a:lvl3pPr marL="1143000" indent="-22860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>
          <a:solidFill>
            <a:schemeClr val="tx1"/>
          </a:solidFill>
          <a:latin typeface="+mn-lt"/>
        </a:defRPr>
      </a:lvl3pPr>
      <a:lvl4pPr marL="1600200" indent="-228600" algn="l" defTabSz="-13873163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4pPr>
      <a:lvl5pPr marL="2057400" indent="-228600" algn="l" defTabSz="-13873163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5pPr>
      <a:lvl6pPr marL="25146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6pPr>
      <a:lvl7pPr marL="29718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7pPr>
      <a:lvl8pPr marL="34290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8pPr>
      <a:lvl9pPr marL="38862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Constantia" pitchFamily="18" charset="0"/>
            </a:endParaRPr>
          </a:p>
        </p:txBody>
      </p:sp>
      <p:sp>
        <p:nvSpPr>
          <p:cNvPr id="8" name="Forme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Constantia" pitchFamily="18" charset="0"/>
            </a:endParaRPr>
          </a:p>
        </p:txBody>
      </p:sp>
      <p:grpSp>
        <p:nvGrpSpPr>
          <p:cNvPr id="110596" name="Group 9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orme 11"/>
            <p:cNvSpPr>
              <a:spLocks/>
            </p:cNvSpPr>
            <p:nvPr/>
          </p:nvSpPr>
          <p:spPr bwMode="auto">
            <a:xfrm rot="21435692">
              <a:off x="-21862" y="202262"/>
              <a:ext cx="9162324" cy="64777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Constantia" pitchFamily="18" charset="0"/>
              </a:endParaRPr>
            </a:p>
          </p:txBody>
        </p:sp>
        <p:sp>
          <p:nvSpPr>
            <p:cNvPr id="13" name="Forme 12"/>
            <p:cNvSpPr>
              <a:spLocks/>
            </p:cNvSpPr>
            <p:nvPr/>
          </p:nvSpPr>
          <p:spPr bwMode="auto">
            <a:xfrm rot="21435692">
              <a:off x="-15525" y="275829"/>
              <a:ext cx="9175050" cy="529475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Constantia" pitchFamily="18" charset="0"/>
              </a:endParaRPr>
            </a:p>
          </p:txBody>
        </p:sp>
      </p:grpSp>
      <p:sp>
        <p:nvSpPr>
          <p:cNvPr id="110597" name="Rectangle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0598" name="Rectangle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D1EAEE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0"/>
          <p:cNvSpPr>
            <a:spLocks noGrp="1"/>
          </p:cNvSpPr>
          <p:nvPr>
            <p:ph type="ftr" sz="quarter" idx="3"/>
          </p:nvPr>
        </p:nvSpPr>
        <p:spPr bwMode="auto">
          <a:xfrm>
            <a:off x="2590800" y="6356350"/>
            <a:ext cx="2895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D1EAEE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D1EAEE"/>
                </a:solidFill>
                <a:latin typeface="+mn-lt"/>
              </a:defRPr>
            </a:lvl1pPr>
          </a:lstStyle>
          <a:p>
            <a:pPr>
              <a:defRPr/>
            </a:pPr>
            <a:fld id="{F75916C5-B155-400E-83A3-0D8BF60A53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76852" r:id="rId1"/>
    <p:sldLayoutId id="2147576853" r:id="rId2"/>
    <p:sldLayoutId id="2147576854" r:id="rId3"/>
    <p:sldLayoutId id="2147576855" r:id="rId4"/>
    <p:sldLayoutId id="2147576856" r:id="rId5"/>
    <p:sldLayoutId id="2147576857" r:id="rId6"/>
    <p:sldLayoutId id="2147576858" r:id="rId7"/>
    <p:sldLayoutId id="2147576859" r:id="rId8"/>
    <p:sldLayoutId id="2147576860" r:id="rId9"/>
    <p:sldLayoutId id="2147576861" r:id="rId10"/>
    <p:sldLayoutId id="2147576862" r:id="rId11"/>
  </p:sldLayoutIdLst>
  <p:transition spd="med">
    <p:wipe dir="r"/>
  </p:transition>
  <p:txStyles>
    <p:titleStyle>
      <a:lvl1pPr marL="342900" indent="-342900" algn="l" defTabSz="-138731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+mj-ea"/>
          <a:cs typeface="+mj-cs"/>
        </a:defRPr>
      </a:lvl1pPr>
      <a:lvl2pPr marL="342900" indent="-342900" algn="l" defTabSz="-138731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marL="342900" indent="-342900" algn="l" defTabSz="-138731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marL="342900" indent="-342900" algn="l" defTabSz="-138731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marL="342900" indent="-342900" algn="l" defTabSz="-138731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800100" indent="-342900" algn="l" defTabSz="-13873163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1257300" indent="-342900" algn="l" defTabSz="-13873163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714500" indent="-342900" algn="l" defTabSz="-13873163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2171700" indent="-342900" algn="l" defTabSz="-13873163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defTabSz="-13873163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>
          <a:solidFill>
            <a:schemeClr val="tx1"/>
          </a:solidFill>
          <a:latin typeface="+mn-lt"/>
        </a:defRPr>
      </a:lvl2pPr>
      <a:lvl3pPr marL="1143000" indent="-22860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>
          <a:solidFill>
            <a:schemeClr val="tx1"/>
          </a:solidFill>
          <a:latin typeface="+mn-lt"/>
        </a:defRPr>
      </a:lvl3pPr>
      <a:lvl4pPr marL="1600200" indent="-228600" algn="l" defTabSz="-13873163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4pPr>
      <a:lvl5pPr marL="2057400" indent="-228600" algn="l" defTabSz="-13873163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5pPr>
      <a:lvl6pPr marL="25146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6pPr>
      <a:lvl7pPr marL="29718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7pPr>
      <a:lvl8pPr marL="34290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8pPr>
      <a:lvl9pPr marL="38862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1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17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32095AA0-EE97-4D03-A889-98BD19521C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576863" r:id="rId1"/>
    <p:sldLayoutId id="2147576864" r:id="rId2"/>
    <p:sldLayoutId id="2147576865" r:id="rId3"/>
    <p:sldLayoutId id="2147576866" r:id="rId4"/>
    <p:sldLayoutId id="2147576867" r:id="rId5"/>
    <p:sldLayoutId id="2147576868" r:id="rId6"/>
    <p:sldLayoutId id="2147576869" r:id="rId7"/>
    <p:sldLayoutId id="2147576870" r:id="rId8"/>
    <p:sldLayoutId id="2147576871" r:id="rId9"/>
    <p:sldLayoutId id="2147576872" r:id="rId10"/>
    <p:sldLayoutId id="2147576873" r:id="rId11"/>
  </p:sldLayoutIdLst>
  <p:transition spd="med"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267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270" name="Connecteur droit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272" name="Connecteur droit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Ellipse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8542338" y="2252663"/>
            <a:ext cx="92075" cy="90487"/>
          </a:xfrm>
          <a:prstGeom prst="ellipse">
            <a:avLst/>
          </a:prstGeom>
          <a:noFill/>
          <a:ln w="190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90631" y="1080294"/>
            <a:ext cx="2011363" cy="384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BE42E1EE-7A0D-4BE5-A164-E871F32A00E0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31756" name="Rectangle 14"/>
          <p:cNvSpPr>
            <a:spLocks noGrp="1"/>
          </p:cNvSpPr>
          <p:nvPr>
            <p:ph type="ftr" sz="quarter" idx="3"/>
          </p:nvPr>
        </p:nvSpPr>
        <p:spPr bwMode="auto">
          <a:xfrm rot="5400000">
            <a:off x="6988969" y="3737769"/>
            <a:ext cx="3200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FC71EB14-F2C5-46F0-9EE1-46B3367E3E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75779" r:id="rId1"/>
    <p:sldLayoutId id="2147575780" r:id="rId2"/>
    <p:sldLayoutId id="2147575781" r:id="rId3"/>
    <p:sldLayoutId id="2147575782" r:id="rId4"/>
    <p:sldLayoutId id="2147575783" r:id="rId5"/>
    <p:sldLayoutId id="2147575784" r:id="rId6"/>
    <p:sldLayoutId id="2147575785" r:id="rId7"/>
    <p:sldLayoutId id="2147575786" r:id="rId8"/>
    <p:sldLayoutId id="2147575787" r:id="rId9"/>
    <p:sldLayoutId id="2147575788" r:id="rId10"/>
    <p:sldLayoutId id="2147575789" r:id="rId11"/>
  </p:sldLayoutIdLst>
  <p:transition spd="med">
    <p:wipe dir="r"/>
  </p:transition>
  <p:txStyles>
    <p:titleStyle>
      <a:lvl1pPr marL="342900" indent="-342900" algn="l" defTabSz="-13873163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marL="342900" indent="-342900" algn="l" defTabSz="-13873163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marL="342900" indent="-342900" algn="l" defTabSz="-13873163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marL="342900" indent="-342900" algn="l" defTabSz="-13873163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marL="342900" indent="-342900" algn="l" defTabSz="-13873163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800100" indent="-342900" algn="l" defTabSz="-13873163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1257300" indent="-342900" algn="l" defTabSz="-13873163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714500" indent="-342900" algn="l" defTabSz="-13873163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2171700" indent="-342900" algn="l" defTabSz="-13873163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342900" indent="-342900" algn="l" defTabSz="-13873163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>
          <a:solidFill>
            <a:schemeClr val="tx1"/>
          </a:solidFill>
          <a:latin typeface="+mn-lt"/>
        </a:defRPr>
      </a:lvl2pPr>
      <a:lvl3pPr marL="1143000" indent="-228600" algn="l" defTabSz="-13873163" rtl="0" eaLnBrk="0" fontAlgn="base" hangingPunct="0">
        <a:spcBef>
          <a:spcPct val="20000"/>
        </a:spcBef>
        <a:spcAft>
          <a:spcPct val="0"/>
        </a:spcAft>
        <a:buClr>
          <a:srgbClr val="648F67"/>
        </a:buClr>
        <a:buSzPct val="60000"/>
        <a:buFont typeface="Wingdings" pitchFamily="2" charset="2"/>
        <a:buChar char=""/>
        <a:defRPr sz="2400">
          <a:solidFill>
            <a:schemeClr val="tx1"/>
          </a:solidFill>
          <a:latin typeface="+mn-lt"/>
        </a:defRPr>
      </a:lvl3pPr>
      <a:lvl4pPr marL="1600200" indent="-228600" algn="l" defTabSz="-13873163" rtl="0" eaLnBrk="0" fontAlgn="base" hangingPunct="0">
        <a:spcBef>
          <a:spcPct val="20000"/>
        </a:spcBef>
        <a:spcAft>
          <a:spcPct val="0"/>
        </a:spcAft>
        <a:buClr>
          <a:srgbClr val="BCCEBD"/>
        </a:buClr>
        <a:buSzPct val="60000"/>
        <a:buFont typeface="Wingdings" pitchFamily="2" charset="2"/>
        <a:buChar char=""/>
        <a:defRPr sz="2000">
          <a:solidFill>
            <a:schemeClr val="tx1"/>
          </a:solidFill>
          <a:latin typeface="+mn-lt"/>
        </a:defRPr>
      </a:lvl4pPr>
      <a:lvl5pPr marL="2057400" indent="-228600" algn="l" defTabSz="-13873163" rtl="0" eaLnBrk="0" fontAlgn="base" hangingPunct="0">
        <a:spcBef>
          <a:spcPct val="20000"/>
        </a:spcBef>
        <a:spcAft>
          <a:spcPct val="0"/>
        </a:spcAft>
        <a:buClr>
          <a:srgbClr val="D4E2D4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5pPr>
      <a:lvl6pPr marL="25146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D4E2D4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6pPr>
      <a:lvl7pPr marL="29718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D4E2D4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7pPr>
      <a:lvl8pPr marL="34290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D4E2D4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8pPr>
      <a:lvl9pPr marL="38862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D4E2D4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2646" name="Text Placeholder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  <a:latin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  <a:latin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  <a:latin typeface="Arial" pitchFamily="34" charset="0"/>
              </a:defRPr>
            </a:lvl1pPr>
            <a:extLst/>
          </a:lstStyle>
          <a:p>
            <a:pPr>
              <a:defRPr/>
            </a:pPr>
            <a:fld id="{4510D741-70BE-4CC2-8315-46E161828F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76881" r:id="rId1"/>
    <p:sldLayoutId id="2147576874" r:id="rId2"/>
    <p:sldLayoutId id="2147576882" r:id="rId3"/>
    <p:sldLayoutId id="2147576875" r:id="rId4"/>
    <p:sldLayoutId id="2147576876" r:id="rId5"/>
    <p:sldLayoutId id="2147576877" r:id="rId6"/>
    <p:sldLayoutId id="2147576878" r:id="rId7"/>
    <p:sldLayoutId id="2147576879" r:id="rId8"/>
    <p:sldLayoutId id="2147576883" r:id="rId9"/>
    <p:sldLayoutId id="2147576880" r:id="rId10"/>
    <p:sldLayoutId id="2147576884" r:id="rId11"/>
  </p:sldLayoutIdLst>
  <p:transition spd="med"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294" name="Connecteur droit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295" name="Connecteur droit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297" name="Connecteur droit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Ellipse 14"/>
          <p:cNvSpPr/>
          <p:nvPr/>
        </p:nvSpPr>
        <p:spPr>
          <a:xfrm>
            <a:off x="8154988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8540750" y="2238375"/>
            <a:ext cx="92075" cy="92075"/>
          </a:xfrm>
          <a:prstGeom prst="ellipse">
            <a:avLst/>
          </a:prstGeom>
          <a:solidFill>
            <a:schemeClr val="bg1"/>
          </a:solidFill>
          <a:ln w="19050" cap="sq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90631" y="1080294"/>
            <a:ext cx="2011363" cy="384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9EA0FFFC-8F76-4901-B7D9-44FD7E783BB7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ACF49CD7-3E89-4D5D-B2B1-13511E9B1B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2782" name="Rectangle 17"/>
          <p:cNvSpPr>
            <a:spLocks noGrp="1"/>
          </p:cNvSpPr>
          <p:nvPr>
            <p:ph type="ftr" sz="quarter" idx="3"/>
          </p:nvPr>
        </p:nvSpPr>
        <p:spPr bwMode="auto">
          <a:xfrm rot="5400000">
            <a:off x="6988969" y="3737769"/>
            <a:ext cx="3200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75790" r:id="rId1"/>
    <p:sldLayoutId id="2147575791" r:id="rId2"/>
    <p:sldLayoutId id="2147575792" r:id="rId3"/>
    <p:sldLayoutId id="2147575793" r:id="rId4"/>
    <p:sldLayoutId id="2147575794" r:id="rId5"/>
    <p:sldLayoutId id="2147575795" r:id="rId6"/>
    <p:sldLayoutId id="2147575796" r:id="rId7"/>
    <p:sldLayoutId id="2147575797" r:id="rId8"/>
    <p:sldLayoutId id="2147575798" r:id="rId9"/>
    <p:sldLayoutId id="2147575799" r:id="rId10"/>
    <p:sldLayoutId id="2147575800" r:id="rId11"/>
  </p:sldLayoutIdLst>
  <p:transition spd="med">
    <p:wipe dir="r"/>
  </p:transition>
  <p:txStyles>
    <p:titleStyle>
      <a:lvl1pPr marL="342900" indent="-342900" algn="l" defTabSz="-13873163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marL="342900" indent="-342900" algn="l" defTabSz="-13873163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marL="342900" indent="-342900" algn="l" defTabSz="-13873163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marL="342900" indent="-342900" algn="l" defTabSz="-13873163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marL="342900" indent="-342900" algn="l" defTabSz="-13873163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800100" indent="-342900" algn="l" defTabSz="-13873163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1257300" indent="-342900" algn="l" defTabSz="-13873163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714500" indent="-342900" algn="l" defTabSz="-13873163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2171700" indent="-342900" algn="l" defTabSz="-13873163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342900" indent="-342900" algn="l" defTabSz="-13873163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>
          <a:solidFill>
            <a:schemeClr val="tx1"/>
          </a:solidFill>
          <a:latin typeface="+mn-lt"/>
        </a:defRPr>
      </a:lvl2pPr>
      <a:lvl3pPr marL="1143000" indent="-228600" algn="l" defTabSz="-13873163" rtl="0" eaLnBrk="0" fontAlgn="base" hangingPunct="0">
        <a:spcBef>
          <a:spcPct val="20000"/>
        </a:spcBef>
        <a:spcAft>
          <a:spcPct val="0"/>
        </a:spcAft>
        <a:buClr>
          <a:srgbClr val="648F67"/>
        </a:buClr>
        <a:buSzPct val="60000"/>
        <a:buFont typeface="Wingdings" pitchFamily="2" charset="2"/>
        <a:buChar char=""/>
        <a:defRPr sz="2400">
          <a:solidFill>
            <a:schemeClr val="tx1"/>
          </a:solidFill>
          <a:latin typeface="+mn-lt"/>
        </a:defRPr>
      </a:lvl3pPr>
      <a:lvl4pPr marL="1600200" indent="-228600" algn="l" defTabSz="-13873163" rtl="0" eaLnBrk="0" fontAlgn="base" hangingPunct="0">
        <a:spcBef>
          <a:spcPct val="20000"/>
        </a:spcBef>
        <a:spcAft>
          <a:spcPct val="0"/>
        </a:spcAft>
        <a:buClr>
          <a:srgbClr val="BCCEBD"/>
        </a:buClr>
        <a:buSzPct val="60000"/>
        <a:buFont typeface="Wingdings" pitchFamily="2" charset="2"/>
        <a:buChar char=""/>
        <a:defRPr sz="2000">
          <a:solidFill>
            <a:schemeClr val="tx1"/>
          </a:solidFill>
          <a:latin typeface="+mn-lt"/>
        </a:defRPr>
      </a:lvl4pPr>
      <a:lvl5pPr marL="2057400" indent="-228600" algn="l" defTabSz="-13873163" rtl="0" eaLnBrk="0" fontAlgn="base" hangingPunct="0">
        <a:spcBef>
          <a:spcPct val="20000"/>
        </a:spcBef>
        <a:spcAft>
          <a:spcPct val="0"/>
        </a:spcAft>
        <a:buClr>
          <a:srgbClr val="D4E2D4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5pPr>
      <a:lvl6pPr marL="25146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D4E2D4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6pPr>
      <a:lvl7pPr marL="29718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D4E2D4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7pPr>
      <a:lvl8pPr marL="34290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D4E2D4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8pPr>
      <a:lvl9pPr marL="38862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D4E2D4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318" name="Connecteur droit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320" name="Connecteur droit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Ellipse 11"/>
          <p:cNvSpPr/>
          <p:nvPr/>
        </p:nvSpPr>
        <p:spPr>
          <a:xfrm>
            <a:off x="8540750" y="2238375"/>
            <a:ext cx="92075" cy="92075"/>
          </a:xfrm>
          <a:prstGeom prst="ellipse">
            <a:avLst/>
          </a:prstGeom>
          <a:solidFill>
            <a:schemeClr val="bg1"/>
          </a:solidFill>
          <a:ln w="19050" cap="sq" cmpd="sng" algn="ctr">
            <a:solidFill>
              <a:schemeClr val="accent1"/>
            </a:solidFill>
            <a:prstDash val="solid"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323" name="Connecteur droit 15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90631" y="1080294"/>
            <a:ext cx="2011363" cy="384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60E2C10-F451-4450-9192-0446F037F675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C736E180-FB23-414C-8292-FD3ABC6FD8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3806" name="Rectangle 17"/>
          <p:cNvSpPr>
            <a:spLocks noGrp="1"/>
          </p:cNvSpPr>
          <p:nvPr>
            <p:ph type="ftr" sz="quarter" idx="3"/>
          </p:nvPr>
        </p:nvSpPr>
        <p:spPr bwMode="auto">
          <a:xfrm rot="5400000">
            <a:off x="6988969" y="3737769"/>
            <a:ext cx="3200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75801" r:id="rId1"/>
    <p:sldLayoutId id="2147575802" r:id="rId2"/>
    <p:sldLayoutId id="2147575803" r:id="rId3"/>
    <p:sldLayoutId id="2147575804" r:id="rId4"/>
    <p:sldLayoutId id="2147575805" r:id="rId5"/>
    <p:sldLayoutId id="2147575806" r:id="rId6"/>
    <p:sldLayoutId id="2147575807" r:id="rId7"/>
    <p:sldLayoutId id="2147575808" r:id="rId8"/>
    <p:sldLayoutId id="2147575809" r:id="rId9"/>
    <p:sldLayoutId id="2147575810" r:id="rId10"/>
    <p:sldLayoutId id="2147575811" r:id="rId11"/>
  </p:sldLayoutIdLst>
  <p:transition spd="med">
    <p:wipe dir="r"/>
  </p:transition>
  <p:txStyles>
    <p:titleStyle>
      <a:lvl1pPr marL="342900" indent="-342900" algn="l" defTabSz="-13873163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marL="342900" indent="-342900" algn="l" defTabSz="-13873163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marL="342900" indent="-342900" algn="l" defTabSz="-13873163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marL="342900" indent="-342900" algn="l" defTabSz="-13873163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marL="342900" indent="-342900" algn="l" defTabSz="-13873163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800100" indent="-342900" algn="l" defTabSz="-13873163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1257300" indent="-342900" algn="l" defTabSz="-13873163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714500" indent="-342900" algn="l" defTabSz="-13873163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2171700" indent="-342900" algn="l" defTabSz="-13873163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342900" indent="-342900" algn="l" defTabSz="-13873163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>
          <a:solidFill>
            <a:schemeClr val="tx1"/>
          </a:solidFill>
          <a:latin typeface="+mn-lt"/>
        </a:defRPr>
      </a:lvl2pPr>
      <a:lvl3pPr marL="1143000" indent="-228600" algn="l" defTabSz="-13873163" rtl="0" eaLnBrk="0" fontAlgn="base" hangingPunct="0">
        <a:spcBef>
          <a:spcPct val="20000"/>
        </a:spcBef>
        <a:spcAft>
          <a:spcPct val="0"/>
        </a:spcAft>
        <a:buClr>
          <a:srgbClr val="648F67"/>
        </a:buClr>
        <a:buSzPct val="60000"/>
        <a:buFont typeface="Wingdings" pitchFamily="2" charset="2"/>
        <a:buChar char=""/>
        <a:defRPr sz="2400">
          <a:solidFill>
            <a:schemeClr val="tx1"/>
          </a:solidFill>
          <a:latin typeface="+mn-lt"/>
        </a:defRPr>
      </a:lvl3pPr>
      <a:lvl4pPr marL="1600200" indent="-228600" algn="l" defTabSz="-13873163" rtl="0" eaLnBrk="0" fontAlgn="base" hangingPunct="0">
        <a:spcBef>
          <a:spcPct val="20000"/>
        </a:spcBef>
        <a:spcAft>
          <a:spcPct val="0"/>
        </a:spcAft>
        <a:buClr>
          <a:srgbClr val="BCCEBD"/>
        </a:buClr>
        <a:buSzPct val="60000"/>
        <a:buFont typeface="Wingdings" pitchFamily="2" charset="2"/>
        <a:buChar char=""/>
        <a:defRPr sz="2000">
          <a:solidFill>
            <a:schemeClr val="tx1"/>
          </a:solidFill>
          <a:latin typeface="+mn-lt"/>
        </a:defRPr>
      </a:lvl4pPr>
      <a:lvl5pPr marL="2057400" indent="-228600" algn="l" defTabSz="-13873163" rtl="0" eaLnBrk="0" fontAlgn="base" hangingPunct="0">
        <a:spcBef>
          <a:spcPct val="20000"/>
        </a:spcBef>
        <a:spcAft>
          <a:spcPct val="0"/>
        </a:spcAft>
        <a:buClr>
          <a:srgbClr val="D4E2D4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5pPr>
      <a:lvl6pPr marL="25146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D4E2D4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6pPr>
      <a:lvl7pPr marL="29718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D4E2D4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7pPr>
      <a:lvl8pPr marL="34290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D4E2D4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8pPr>
      <a:lvl9pPr marL="38862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D4E2D4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Constantia" pitchFamily="18" charset="0"/>
            </a:endParaRPr>
          </a:p>
        </p:txBody>
      </p:sp>
      <p:sp>
        <p:nvSpPr>
          <p:cNvPr id="8" name="Forme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Constantia" pitchFamily="18" charset="0"/>
            </a:endParaRPr>
          </a:p>
        </p:txBody>
      </p:sp>
      <p:sp>
        <p:nvSpPr>
          <p:cNvPr id="14340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41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14342" name="Group 9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orme 11"/>
            <p:cNvSpPr>
              <a:spLocks/>
            </p:cNvSpPr>
            <p:nvPr userDrawn="1"/>
          </p:nvSpPr>
          <p:spPr bwMode="auto">
            <a:xfrm rot="21435692">
              <a:off x="-21862" y="202262"/>
              <a:ext cx="9162324" cy="64777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Constantia" pitchFamily="18" charset="0"/>
              </a:endParaRPr>
            </a:p>
          </p:txBody>
        </p:sp>
        <p:sp>
          <p:nvSpPr>
            <p:cNvPr id="13" name="Forme 12"/>
            <p:cNvSpPr>
              <a:spLocks/>
            </p:cNvSpPr>
            <p:nvPr userDrawn="1"/>
          </p:nvSpPr>
          <p:spPr bwMode="auto">
            <a:xfrm rot="21435692">
              <a:off x="-15525" y="275829"/>
              <a:ext cx="9175050" cy="529475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Constantia" pitchFamily="18" charset="0"/>
              </a:endParaRPr>
            </a:p>
          </p:txBody>
        </p:sp>
      </p:grp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BCC7CD"/>
                </a:solidFill>
                <a:latin typeface="+mn-lt"/>
              </a:defRPr>
            </a:lvl1pPr>
          </a:lstStyle>
          <a:p>
            <a:pPr>
              <a:defRPr/>
            </a:pPr>
            <a:fld id="{2F4530C1-D02D-4327-BFD3-BDD7679A76DA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52238" name="Rectangle 10"/>
          <p:cNvSpPr>
            <a:spLocks noGrp="1"/>
          </p:cNvSpPr>
          <p:nvPr>
            <p:ph type="ftr" sz="quarter" idx="3"/>
          </p:nvPr>
        </p:nvSpPr>
        <p:spPr bwMode="auto">
          <a:xfrm>
            <a:off x="25908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BCC7CD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BCC7CD"/>
                </a:solidFill>
                <a:latin typeface="+mn-lt"/>
              </a:defRPr>
            </a:lvl1pPr>
          </a:lstStyle>
          <a:p>
            <a:pPr>
              <a:defRPr/>
            </a:pPr>
            <a:fld id="{E3C6C247-6337-41D2-8571-9556F0D87A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75812" r:id="rId1"/>
    <p:sldLayoutId id="2147575813" r:id="rId2"/>
    <p:sldLayoutId id="2147575814" r:id="rId3"/>
    <p:sldLayoutId id="2147575815" r:id="rId4"/>
    <p:sldLayoutId id="2147575816" r:id="rId5"/>
    <p:sldLayoutId id="2147575817" r:id="rId6"/>
    <p:sldLayoutId id="2147575818" r:id="rId7"/>
    <p:sldLayoutId id="2147575819" r:id="rId8"/>
    <p:sldLayoutId id="2147575820" r:id="rId9"/>
    <p:sldLayoutId id="2147575821" r:id="rId10"/>
    <p:sldLayoutId id="2147575822" r:id="rId11"/>
  </p:sldLayoutIdLst>
  <p:transition spd="med">
    <p:wipe dir="r"/>
  </p:transition>
  <p:txStyles>
    <p:titleStyle>
      <a:lvl1pPr marL="342900" indent="-342900" algn="l" defTabSz="-138731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+mj-ea"/>
          <a:cs typeface="+mj-cs"/>
        </a:defRPr>
      </a:lvl1pPr>
      <a:lvl2pPr marL="342900" indent="-342900" algn="l" defTabSz="-138731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marL="342900" indent="-342900" algn="l" defTabSz="-138731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marL="342900" indent="-342900" algn="l" defTabSz="-138731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marL="342900" indent="-342900" algn="l" defTabSz="-138731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800100" indent="-342900" algn="l" defTabSz="-13873163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1257300" indent="-342900" algn="l" defTabSz="-13873163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714500" indent="-342900" algn="l" defTabSz="-13873163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2171700" indent="-342900" algn="l" defTabSz="-13873163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defTabSz="-13873163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95000"/>
        <a:buFont typeface="Wingdings 2" pitchFamily="18" charset="2"/>
        <a:buChar char="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>
          <a:solidFill>
            <a:schemeClr val="tx1"/>
          </a:solidFill>
          <a:latin typeface="+mn-lt"/>
        </a:defRPr>
      </a:lvl2pPr>
      <a:lvl3pPr marL="1143000" indent="-22860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>
          <a:solidFill>
            <a:schemeClr val="tx1"/>
          </a:solidFill>
          <a:latin typeface="+mn-lt"/>
        </a:defRPr>
      </a:lvl3pPr>
      <a:lvl4pPr marL="1600200" indent="-228600" algn="l" defTabSz="-13873163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4pPr>
      <a:lvl5pPr marL="2057400" indent="-228600" algn="l" defTabSz="-13873163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5pPr>
      <a:lvl6pPr marL="25146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8C7B70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6pPr>
      <a:lvl7pPr marL="29718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8C7B70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7pPr>
      <a:lvl8pPr marL="34290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8C7B70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8pPr>
      <a:lvl9pPr marL="38862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8C7B70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Constantia" pitchFamily="18" charset="0"/>
            </a:endParaRPr>
          </a:p>
        </p:txBody>
      </p:sp>
      <p:sp>
        <p:nvSpPr>
          <p:cNvPr id="8" name="Forme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Constantia" pitchFamily="18" charset="0"/>
            </a:endParaRPr>
          </a:p>
        </p:txBody>
      </p:sp>
      <p:sp>
        <p:nvSpPr>
          <p:cNvPr id="15364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5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5F668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9" name="Rectangle 21"/>
          <p:cNvSpPr>
            <a:spLocks noGrp="1"/>
          </p:cNvSpPr>
          <p:nvPr>
            <p:ph type="ftr" sz="quarter" idx="3"/>
          </p:nvPr>
        </p:nvSpPr>
        <p:spPr bwMode="auto">
          <a:xfrm>
            <a:off x="25908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5F668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5F6680"/>
                </a:solidFill>
                <a:latin typeface="+mn-lt"/>
              </a:defRPr>
            </a:lvl1pPr>
          </a:lstStyle>
          <a:p>
            <a:pPr>
              <a:defRPr/>
            </a:pPr>
            <a:fld id="{01A7D3E7-30D6-4D93-8CCE-F82A4F895B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5369" name="Group 9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orme 11"/>
            <p:cNvSpPr>
              <a:spLocks/>
            </p:cNvSpPr>
            <p:nvPr userDrawn="1"/>
          </p:nvSpPr>
          <p:spPr bwMode="auto">
            <a:xfrm rot="21435692">
              <a:off x="-21862" y="202262"/>
              <a:ext cx="9162324" cy="64777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Constantia" pitchFamily="18" charset="0"/>
              </a:endParaRPr>
            </a:p>
          </p:txBody>
        </p:sp>
        <p:sp>
          <p:nvSpPr>
            <p:cNvPr id="13" name="Forme 12"/>
            <p:cNvSpPr>
              <a:spLocks/>
            </p:cNvSpPr>
            <p:nvPr userDrawn="1"/>
          </p:nvSpPr>
          <p:spPr bwMode="auto">
            <a:xfrm rot="21435692">
              <a:off x="-15525" y="275829"/>
              <a:ext cx="9175050" cy="529475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Constantia" pitchFamily="18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575823" r:id="rId1"/>
    <p:sldLayoutId id="2147575824" r:id="rId2"/>
    <p:sldLayoutId id="2147575825" r:id="rId3"/>
    <p:sldLayoutId id="2147575826" r:id="rId4"/>
    <p:sldLayoutId id="2147575827" r:id="rId5"/>
    <p:sldLayoutId id="2147575828" r:id="rId6"/>
    <p:sldLayoutId id="2147575829" r:id="rId7"/>
    <p:sldLayoutId id="2147575830" r:id="rId8"/>
    <p:sldLayoutId id="2147575831" r:id="rId9"/>
    <p:sldLayoutId id="2147575832" r:id="rId10"/>
    <p:sldLayoutId id="2147575833" r:id="rId11"/>
  </p:sldLayoutIdLst>
  <p:transition spd="med">
    <p:wipe dir="r"/>
  </p:transition>
  <p:txStyles>
    <p:titleStyle>
      <a:lvl1pPr marL="342900" indent="-342900" algn="l" defTabSz="-138731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+mj-ea"/>
          <a:cs typeface="+mj-cs"/>
        </a:defRPr>
      </a:lvl1pPr>
      <a:lvl2pPr marL="342900" indent="-342900" algn="l" defTabSz="-138731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marL="342900" indent="-342900" algn="l" defTabSz="-138731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marL="342900" indent="-342900" algn="l" defTabSz="-138731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marL="342900" indent="-342900" algn="l" defTabSz="-138731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800100" indent="-342900" algn="l" defTabSz="-13873163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1257300" indent="-342900" algn="l" defTabSz="-13873163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714500" indent="-342900" algn="l" defTabSz="-13873163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2171700" indent="-342900" algn="l" defTabSz="-13873163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defTabSz="-13873163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95000"/>
        <a:buFont typeface="Wingdings 2" pitchFamily="18" charset="2"/>
        <a:buChar char="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>
          <a:solidFill>
            <a:schemeClr val="tx1"/>
          </a:solidFill>
          <a:latin typeface="+mn-lt"/>
        </a:defRPr>
      </a:lvl2pPr>
      <a:lvl3pPr marL="1143000" indent="-22860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>
          <a:solidFill>
            <a:schemeClr val="tx1"/>
          </a:solidFill>
          <a:latin typeface="+mn-lt"/>
        </a:defRPr>
      </a:lvl3pPr>
      <a:lvl4pPr marL="1600200" indent="-228600" algn="l" defTabSz="-13873163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4pPr>
      <a:lvl5pPr marL="2057400" indent="-228600" algn="l" defTabSz="-13873163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5pPr>
      <a:lvl6pPr marL="25146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8C7B70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6pPr>
      <a:lvl7pPr marL="29718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8C7B70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7pPr>
      <a:lvl8pPr marL="34290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8C7B70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8pPr>
      <a:lvl9pPr marL="38862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8C7B70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Constantia" pitchFamily="18" charset="0"/>
            </a:endParaRPr>
          </a:p>
        </p:txBody>
      </p:sp>
      <p:sp>
        <p:nvSpPr>
          <p:cNvPr id="8" name="Forme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Constantia" pitchFamily="18" charset="0"/>
            </a:endParaRPr>
          </a:p>
        </p:txBody>
      </p:sp>
      <p:sp>
        <p:nvSpPr>
          <p:cNvPr id="1638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3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16390" name="Group 9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orme 11"/>
            <p:cNvSpPr>
              <a:spLocks/>
            </p:cNvSpPr>
            <p:nvPr userDrawn="1"/>
          </p:nvSpPr>
          <p:spPr bwMode="auto">
            <a:xfrm rot="21435692">
              <a:off x="-21862" y="202262"/>
              <a:ext cx="9162324" cy="64777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Constantia" pitchFamily="18" charset="0"/>
              </a:endParaRPr>
            </a:p>
          </p:txBody>
        </p:sp>
        <p:sp>
          <p:nvSpPr>
            <p:cNvPr id="13" name="Forme 12"/>
            <p:cNvSpPr>
              <a:spLocks/>
            </p:cNvSpPr>
            <p:nvPr userDrawn="1"/>
          </p:nvSpPr>
          <p:spPr bwMode="auto">
            <a:xfrm rot="21435692">
              <a:off x="-15525" y="275829"/>
              <a:ext cx="9175050" cy="529475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Constantia" pitchFamily="18" charset="0"/>
              </a:endParaRPr>
            </a:p>
          </p:txBody>
        </p:sp>
      </p:grp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5F6680"/>
                </a:solidFill>
                <a:latin typeface="+mn-lt"/>
              </a:defRPr>
            </a:lvl1pPr>
          </a:lstStyle>
          <a:p>
            <a:pPr>
              <a:defRPr/>
            </a:pPr>
            <a:fld id="{6574BC7C-7958-420D-9F8E-4E4308F5AEF3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55310" name="Rectangle 10"/>
          <p:cNvSpPr>
            <a:spLocks noGrp="1"/>
          </p:cNvSpPr>
          <p:nvPr>
            <p:ph type="ftr" sz="quarter" idx="3"/>
          </p:nvPr>
        </p:nvSpPr>
        <p:spPr bwMode="auto">
          <a:xfrm>
            <a:off x="25908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5F668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5F6680"/>
                </a:solidFill>
                <a:latin typeface="+mn-lt"/>
              </a:defRPr>
            </a:lvl1pPr>
          </a:lstStyle>
          <a:p>
            <a:pPr>
              <a:defRPr/>
            </a:pPr>
            <a:fld id="{C5F3CF0C-1E0C-48E3-A482-B309A961B9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75834" r:id="rId1"/>
    <p:sldLayoutId id="2147575835" r:id="rId2"/>
    <p:sldLayoutId id="2147575836" r:id="rId3"/>
    <p:sldLayoutId id="2147575837" r:id="rId4"/>
    <p:sldLayoutId id="2147575838" r:id="rId5"/>
    <p:sldLayoutId id="2147575839" r:id="rId6"/>
    <p:sldLayoutId id="2147575840" r:id="rId7"/>
    <p:sldLayoutId id="2147575841" r:id="rId8"/>
    <p:sldLayoutId id="2147575842" r:id="rId9"/>
    <p:sldLayoutId id="2147575843" r:id="rId10"/>
    <p:sldLayoutId id="2147575844" r:id="rId11"/>
  </p:sldLayoutIdLst>
  <p:transition spd="med">
    <p:wipe dir="r"/>
  </p:transition>
  <p:txStyles>
    <p:titleStyle>
      <a:lvl1pPr marL="342900" indent="-342900" algn="l" defTabSz="-138731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+mj-ea"/>
          <a:cs typeface="+mj-cs"/>
        </a:defRPr>
      </a:lvl1pPr>
      <a:lvl2pPr marL="342900" indent="-342900" algn="l" defTabSz="-138731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marL="342900" indent="-342900" algn="l" defTabSz="-138731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marL="342900" indent="-342900" algn="l" defTabSz="-138731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marL="342900" indent="-342900" algn="l" defTabSz="-138731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800100" indent="-342900" algn="l" defTabSz="-13873163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1257300" indent="-342900" algn="l" defTabSz="-13873163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714500" indent="-342900" algn="l" defTabSz="-13873163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2171700" indent="-342900" algn="l" defTabSz="-13873163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defTabSz="-13873163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95000"/>
        <a:buFont typeface="Wingdings 2" pitchFamily="18" charset="2"/>
        <a:buChar char="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>
          <a:solidFill>
            <a:schemeClr val="tx1"/>
          </a:solidFill>
          <a:latin typeface="+mn-lt"/>
        </a:defRPr>
      </a:lvl2pPr>
      <a:lvl3pPr marL="1143000" indent="-22860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>
          <a:solidFill>
            <a:schemeClr val="tx1"/>
          </a:solidFill>
          <a:latin typeface="+mn-lt"/>
        </a:defRPr>
      </a:lvl3pPr>
      <a:lvl4pPr marL="1600200" indent="-228600" algn="l" defTabSz="-13873163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4pPr>
      <a:lvl5pPr marL="2057400" indent="-228600" algn="l" defTabSz="-13873163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5pPr>
      <a:lvl6pPr marL="25146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8C7B70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6pPr>
      <a:lvl7pPr marL="29718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8C7B70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7pPr>
      <a:lvl8pPr marL="34290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8C7B70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8pPr>
      <a:lvl9pPr marL="38862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8C7B70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Constantia" pitchFamily="18" charset="0"/>
            </a:endParaRPr>
          </a:p>
        </p:txBody>
      </p:sp>
      <p:sp>
        <p:nvSpPr>
          <p:cNvPr id="8" name="Forme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Constantia" pitchFamily="18" charset="0"/>
            </a:endParaRPr>
          </a:p>
        </p:txBody>
      </p:sp>
      <p:sp>
        <p:nvSpPr>
          <p:cNvPr id="17412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41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17414" name="Group 9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orme 11"/>
            <p:cNvSpPr>
              <a:spLocks/>
            </p:cNvSpPr>
            <p:nvPr userDrawn="1"/>
          </p:nvSpPr>
          <p:spPr bwMode="auto">
            <a:xfrm rot="21435692">
              <a:off x="-21862" y="202262"/>
              <a:ext cx="9162324" cy="64777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Constantia" pitchFamily="18" charset="0"/>
              </a:endParaRPr>
            </a:p>
          </p:txBody>
        </p:sp>
        <p:sp>
          <p:nvSpPr>
            <p:cNvPr id="13" name="Forme 12"/>
            <p:cNvSpPr>
              <a:spLocks/>
            </p:cNvSpPr>
            <p:nvPr userDrawn="1"/>
          </p:nvSpPr>
          <p:spPr bwMode="auto">
            <a:xfrm rot="21435692">
              <a:off x="-15525" y="275829"/>
              <a:ext cx="9175050" cy="529475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Constantia" pitchFamily="18" charset="0"/>
              </a:endParaRPr>
            </a:p>
          </p:txBody>
        </p:sp>
      </p:grp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BCC7CD"/>
                </a:solidFill>
                <a:latin typeface="+mn-lt"/>
              </a:defRPr>
            </a:lvl1pPr>
          </a:lstStyle>
          <a:p>
            <a:pPr>
              <a:defRPr/>
            </a:pPr>
            <a:fld id="{79B18B91-6C28-4BE9-94E9-DE1366395CF4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56334" name="Rectangle 10"/>
          <p:cNvSpPr>
            <a:spLocks noGrp="1"/>
          </p:cNvSpPr>
          <p:nvPr>
            <p:ph type="ftr" sz="quarter" idx="3"/>
          </p:nvPr>
        </p:nvSpPr>
        <p:spPr bwMode="auto">
          <a:xfrm>
            <a:off x="25908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BCC7CD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BCC7CD"/>
                </a:solidFill>
                <a:latin typeface="+mn-lt"/>
              </a:defRPr>
            </a:lvl1pPr>
          </a:lstStyle>
          <a:p>
            <a:pPr>
              <a:defRPr/>
            </a:pPr>
            <a:fld id="{C0FCAA34-7486-4AC7-B417-B6BFD3E1C0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75845" r:id="rId1"/>
    <p:sldLayoutId id="2147575846" r:id="rId2"/>
    <p:sldLayoutId id="2147575847" r:id="rId3"/>
    <p:sldLayoutId id="2147575848" r:id="rId4"/>
    <p:sldLayoutId id="2147575849" r:id="rId5"/>
    <p:sldLayoutId id="2147575850" r:id="rId6"/>
    <p:sldLayoutId id="2147575851" r:id="rId7"/>
    <p:sldLayoutId id="2147575852" r:id="rId8"/>
    <p:sldLayoutId id="2147575853" r:id="rId9"/>
    <p:sldLayoutId id="2147575854" r:id="rId10"/>
    <p:sldLayoutId id="2147575855" r:id="rId11"/>
  </p:sldLayoutIdLst>
  <p:transition spd="med">
    <p:wipe dir="r"/>
  </p:transition>
  <p:txStyles>
    <p:titleStyle>
      <a:lvl1pPr marL="342900" indent="-342900" algn="l" defTabSz="-138731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+mj-ea"/>
          <a:cs typeface="+mj-cs"/>
        </a:defRPr>
      </a:lvl1pPr>
      <a:lvl2pPr marL="342900" indent="-342900" algn="l" defTabSz="-138731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marL="342900" indent="-342900" algn="l" defTabSz="-138731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marL="342900" indent="-342900" algn="l" defTabSz="-138731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marL="342900" indent="-342900" algn="l" defTabSz="-138731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800100" indent="-342900" algn="l" defTabSz="-13873163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1257300" indent="-342900" algn="l" defTabSz="-13873163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714500" indent="-342900" algn="l" defTabSz="-13873163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2171700" indent="-342900" algn="l" defTabSz="-13873163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defTabSz="-13873163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95000"/>
        <a:buFont typeface="Wingdings 2" pitchFamily="18" charset="2"/>
        <a:buChar char="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>
          <a:solidFill>
            <a:schemeClr val="tx1"/>
          </a:solidFill>
          <a:latin typeface="+mn-lt"/>
        </a:defRPr>
      </a:lvl2pPr>
      <a:lvl3pPr marL="1143000" indent="-22860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>
          <a:solidFill>
            <a:schemeClr val="tx1"/>
          </a:solidFill>
          <a:latin typeface="+mn-lt"/>
        </a:defRPr>
      </a:lvl3pPr>
      <a:lvl4pPr marL="1600200" indent="-228600" algn="l" defTabSz="-13873163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4pPr>
      <a:lvl5pPr marL="2057400" indent="-228600" algn="l" defTabSz="-13873163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5pPr>
      <a:lvl6pPr marL="25146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8C7B70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6pPr>
      <a:lvl7pPr marL="29718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8C7B70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7pPr>
      <a:lvl8pPr marL="34290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8C7B70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8pPr>
      <a:lvl9pPr marL="38862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8C7B70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Constantia" pitchFamily="18" charset="0"/>
            </a:endParaRPr>
          </a:p>
        </p:txBody>
      </p:sp>
      <p:sp>
        <p:nvSpPr>
          <p:cNvPr id="8" name="Forme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Constantia" pitchFamily="18" charset="0"/>
            </a:endParaRPr>
          </a:p>
        </p:txBody>
      </p:sp>
      <p:sp>
        <p:nvSpPr>
          <p:cNvPr id="18436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43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18438" name="Group 9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orme 11"/>
            <p:cNvSpPr>
              <a:spLocks/>
            </p:cNvSpPr>
            <p:nvPr userDrawn="1"/>
          </p:nvSpPr>
          <p:spPr bwMode="auto">
            <a:xfrm rot="21435692">
              <a:off x="-21862" y="202262"/>
              <a:ext cx="9162324" cy="64777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Constantia" pitchFamily="18" charset="0"/>
              </a:endParaRPr>
            </a:p>
          </p:txBody>
        </p:sp>
        <p:sp>
          <p:nvSpPr>
            <p:cNvPr id="13" name="Forme 12"/>
            <p:cNvSpPr>
              <a:spLocks/>
            </p:cNvSpPr>
            <p:nvPr userDrawn="1"/>
          </p:nvSpPr>
          <p:spPr bwMode="auto">
            <a:xfrm rot="21435692">
              <a:off x="-15525" y="275829"/>
              <a:ext cx="9175050" cy="529475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Constantia" pitchFamily="18" charset="0"/>
              </a:endParaRPr>
            </a:p>
          </p:txBody>
        </p:sp>
      </p:grp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5F6680"/>
                </a:solidFill>
                <a:latin typeface="+mn-lt"/>
              </a:defRPr>
            </a:lvl1pPr>
          </a:lstStyle>
          <a:p>
            <a:pPr>
              <a:defRPr/>
            </a:pPr>
            <a:fld id="{77CB1D82-AD74-46B2-8C5F-2BAEDD2469CD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57358" name="Rectangle 10"/>
          <p:cNvSpPr>
            <a:spLocks noGrp="1"/>
          </p:cNvSpPr>
          <p:nvPr>
            <p:ph type="ftr" sz="quarter" idx="3"/>
          </p:nvPr>
        </p:nvSpPr>
        <p:spPr bwMode="auto">
          <a:xfrm>
            <a:off x="25908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5F668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5F6680"/>
                </a:solidFill>
                <a:latin typeface="+mn-lt"/>
              </a:defRPr>
            </a:lvl1pPr>
          </a:lstStyle>
          <a:p>
            <a:pPr>
              <a:defRPr/>
            </a:pPr>
            <a:fld id="{2ECCDCEA-1F19-499D-915A-353C239AB1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75856" r:id="rId1"/>
    <p:sldLayoutId id="2147575857" r:id="rId2"/>
    <p:sldLayoutId id="2147575858" r:id="rId3"/>
    <p:sldLayoutId id="2147575859" r:id="rId4"/>
    <p:sldLayoutId id="2147575860" r:id="rId5"/>
    <p:sldLayoutId id="2147575861" r:id="rId6"/>
    <p:sldLayoutId id="2147575862" r:id="rId7"/>
    <p:sldLayoutId id="2147575863" r:id="rId8"/>
    <p:sldLayoutId id="2147575864" r:id="rId9"/>
    <p:sldLayoutId id="2147575865" r:id="rId10"/>
    <p:sldLayoutId id="2147575866" r:id="rId11"/>
  </p:sldLayoutIdLst>
  <p:transition spd="med">
    <p:wipe dir="r"/>
  </p:transition>
  <p:txStyles>
    <p:titleStyle>
      <a:lvl1pPr marL="342900" indent="-342900" algn="l" defTabSz="-138731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+mj-ea"/>
          <a:cs typeface="+mj-cs"/>
        </a:defRPr>
      </a:lvl1pPr>
      <a:lvl2pPr marL="342900" indent="-342900" algn="l" defTabSz="-138731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marL="342900" indent="-342900" algn="l" defTabSz="-138731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marL="342900" indent="-342900" algn="l" defTabSz="-138731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marL="342900" indent="-342900" algn="l" defTabSz="-138731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800100" indent="-342900" algn="l" defTabSz="-13873163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1257300" indent="-342900" algn="l" defTabSz="-13873163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714500" indent="-342900" algn="l" defTabSz="-13873163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2171700" indent="-342900" algn="l" defTabSz="-13873163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defTabSz="-13873163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95000"/>
        <a:buFont typeface="Wingdings 2" pitchFamily="18" charset="2"/>
        <a:buChar char="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>
          <a:solidFill>
            <a:schemeClr val="tx1"/>
          </a:solidFill>
          <a:latin typeface="+mn-lt"/>
        </a:defRPr>
      </a:lvl2pPr>
      <a:lvl3pPr marL="1143000" indent="-22860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>
          <a:solidFill>
            <a:schemeClr val="tx1"/>
          </a:solidFill>
          <a:latin typeface="+mn-lt"/>
        </a:defRPr>
      </a:lvl3pPr>
      <a:lvl4pPr marL="1600200" indent="-228600" algn="l" defTabSz="-13873163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4pPr>
      <a:lvl5pPr marL="2057400" indent="-228600" algn="l" defTabSz="-13873163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5pPr>
      <a:lvl6pPr marL="25146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8C7B70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6pPr>
      <a:lvl7pPr marL="29718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8C7B70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7pPr>
      <a:lvl8pPr marL="34290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8C7B70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8pPr>
      <a:lvl9pPr marL="38862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8C7B70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Constantia" pitchFamily="18" charset="0"/>
            </a:endParaRPr>
          </a:p>
        </p:txBody>
      </p:sp>
      <p:sp>
        <p:nvSpPr>
          <p:cNvPr id="8" name="Forme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Constantia" pitchFamily="18" charset="0"/>
            </a:endParaRPr>
          </a:p>
        </p:txBody>
      </p:sp>
      <p:sp>
        <p:nvSpPr>
          <p:cNvPr id="19460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61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19462" name="Group 9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orme 11"/>
            <p:cNvSpPr>
              <a:spLocks/>
            </p:cNvSpPr>
            <p:nvPr userDrawn="1"/>
          </p:nvSpPr>
          <p:spPr bwMode="auto">
            <a:xfrm rot="21435692">
              <a:off x="-21862" y="202262"/>
              <a:ext cx="9162324" cy="64777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Constantia" pitchFamily="18" charset="0"/>
              </a:endParaRPr>
            </a:p>
          </p:txBody>
        </p:sp>
        <p:sp>
          <p:nvSpPr>
            <p:cNvPr id="13" name="Forme 12"/>
            <p:cNvSpPr>
              <a:spLocks/>
            </p:cNvSpPr>
            <p:nvPr userDrawn="1"/>
          </p:nvSpPr>
          <p:spPr bwMode="auto">
            <a:xfrm rot="21435692">
              <a:off x="-15525" y="275829"/>
              <a:ext cx="9175050" cy="529475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Constantia" pitchFamily="18" charset="0"/>
              </a:endParaRPr>
            </a:p>
          </p:txBody>
        </p:sp>
      </p:grp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5F6680"/>
                </a:solidFill>
                <a:latin typeface="+mn-lt"/>
              </a:defRPr>
            </a:lvl1pPr>
          </a:lstStyle>
          <a:p>
            <a:pPr>
              <a:defRPr/>
            </a:pPr>
            <a:fld id="{4E38E24F-889C-4DAF-B788-6BCA892AAD8F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58382" name="Rectangle 10"/>
          <p:cNvSpPr>
            <a:spLocks noGrp="1"/>
          </p:cNvSpPr>
          <p:nvPr>
            <p:ph type="ftr" sz="quarter" idx="3"/>
          </p:nvPr>
        </p:nvSpPr>
        <p:spPr bwMode="auto">
          <a:xfrm>
            <a:off x="25908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5F668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5F6680"/>
                </a:solidFill>
                <a:latin typeface="+mn-lt"/>
              </a:defRPr>
            </a:lvl1pPr>
          </a:lstStyle>
          <a:p>
            <a:pPr>
              <a:defRPr/>
            </a:pPr>
            <a:fld id="{C408BB55-77AC-4880-98BF-502BF1255D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75867" r:id="rId1"/>
    <p:sldLayoutId id="2147575868" r:id="rId2"/>
    <p:sldLayoutId id="2147575869" r:id="rId3"/>
    <p:sldLayoutId id="2147575870" r:id="rId4"/>
    <p:sldLayoutId id="2147575871" r:id="rId5"/>
    <p:sldLayoutId id="2147575872" r:id="rId6"/>
    <p:sldLayoutId id="2147575873" r:id="rId7"/>
    <p:sldLayoutId id="2147575874" r:id="rId8"/>
    <p:sldLayoutId id="2147575875" r:id="rId9"/>
    <p:sldLayoutId id="2147575876" r:id="rId10"/>
    <p:sldLayoutId id="2147575877" r:id="rId11"/>
  </p:sldLayoutIdLst>
  <p:transition spd="med">
    <p:wipe dir="r"/>
  </p:transition>
  <p:txStyles>
    <p:titleStyle>
      <a:lvl1pPr marL="342900" indent="-342900" algn="l" defTabSz="-138731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+mj-ea"/>
          <a:cs typeface="+mj-cs"/>
        </a:defRPr>
      </a:lvl1pPr>
      <a:lvl2pPr marL="342900" indent="-342900" algn="l" defTabSz="-138731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marL="342900" indent="-342900" algn="l" defTabSz="-138731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marL="342900" indent="-342900" algn="l" defTabSz="-138731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marL="342900" indent="-342900" algn="l" defTabSz="-138731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800100" indent="-342900" algn="l" defTabSz="-13873163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1257300" indent="-342900" algn="l" defTabSz="-13873163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714500" indent="-342900" algn="l" defTabSz="-13873163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2171700" indent="-342900" algn="l" defTabSz="-13873163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defTabSz="-13873163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95000"/>
        <a:buFont typeface="Wingdings 2" pitchFamily="18" charset="2"/>
        <a:buChar char="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>
          <a:solidFill>
            <a:schemeClr val="tx1"/>
          </a:solidFill>
          <a:latin typeface="+mn-lt"/>
        </a:defRPr>
      </a:lvl2pPr>
      <a:lvl3pPr marL="1143000" indent="-22860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>
          <a:solidFill>
            <a:schemeClr val="tx1"/>
          </a:solidFill>
          <a:latin typeface="+mn-lt"/>
        </a:defRPr>
      </a:lvl3pPr>
      <a:lvl4pPr marL="1600200" indent="-228600" algn="l" defTabSz="-13873163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4pPr>
      <a:lvl5pPr marL="2057400" indent="-228600" algn="l" defTabSz="-13873163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5pPr>
      <a:lvl6pPr marL="25146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8C7B70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6pPr>
      <a:lvl7pPr marL="29718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8C7B70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7pPr>
      <a:lvl8pPr marL="34290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8C7B70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8pPr>
      <a:lvl9pPr marL="38862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8C7B70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Constantia" pitchFamily="18" charset="0"/>
            </a:endParaRPr>
          </a:p>
        </p:txBody>
      </p:sp>
      <p:sp>
        <p:nvSpPr>
          <p:cNvPr id="8" name="Forme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Constantia" pitchFamily="18" charset="0"/>
            </a:endParaRPr>
          </a:p>
        </p:txBody>
      </p:sp>
      <p:sp>
        <p:nvSpPr>
          <p:cNvPr id="2052" name="Rectangle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3" name="Rectangle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045C75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1" name="Rectangle 21"/>
          <p:cNvSpPr>
            <a:spLocks noGrp="1"/>
          </p:cNvSpPr>
          <p:nvPr>
            <p:ph type="ftr" sz="quarter" idx="3"/>
          </p:nvPr>
        </p:nvSpPr>
        <p:spPr bwMode="auto">
          <a:xfrm>
            <a:off x="25908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045C75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045C75"/>
                </a:solidFill>
                <a:latin typeface="+mn-lt"/>
              </a:defRPr>
            </a:lvl1pPr>
          </a:lstStyle>
          <a:p>
            <a:pPr>
              <a:defRPr/>
            </a:pPr>
            <a:fld id="{133F0EDB-E72F-41F0-9305-C8A33AA9AE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057" name="Group 9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orme 11"/>
            <p:cNvSpPr>
              <a:spLocks/>
            </p:cNvSpPr>
            <p:nvPr/>
          </p:nvSpPr>
          <p:spPr bwMode="auto">
            <a:xfrm rot="21435692">
              <a:off x="-21862" y="202262"/>
              <a:ext cx="9162324" cy="64777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Constantia" pitchFamily="18" charset="0"/>
              </a:endParaRPr>
            </a:p>
          </p:txBody>
        </p:sp>
        <p:sp>
          <p:nvSpPr>
            <p:cNvPr id="13" name="Forme 12"/>
            <p:cNvSpPr>
              <a:spLocks/>
            </p:cNvSpPr>
            <p:nvPr/>
          </p:nvSpPr>
          <p:spPr bwMode="auto">
            <a:xfrm rot="21435692">
              <a:off x="-15525" y="275829"/>
              <a:ext cx="9175050" cy="529475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Constantia" pitchFamily="18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575677" r:id="rId1"/>
    <p:sldLayoutId id="2147575678" r:id="rId2"/>
    <p:sldLayoutId id="2147575679" r:id="rId3"/>
    <p:sldLayoutId id="2147575680" r:id="rId4"/>
    <p:sldLayoutId id="2147575681" r:id="rId5"/>
    <p:sldLayoutId id="2147575682" r:id="rId6"/>
    <p:sldLayoutId id="2147575683" r:id="rId7"/>
    <p:sldLayoutId id="2147575684" r:id="rId8"/>
    <p:sldLayoutId id="2147575685" r:id="rId9"/>
    <p:sldLayoutId id="2147575686" r:id="rId10"/>
    <p:sldLayoutId id="2147575687" r:id="rId11"/>
  </p:sldLayoutIdLst>
  <p:transition spd="med">
    <p:wipe dir="r"/>
  </p:transition>
  <p:txStyles>
    <p:titleStyle>
      <a:lvl1pPr marL="342900" indent="-342900" algn="l" defTabSz="-138731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+mj-ea"/>
          <a:cs typeface="+mj-cs"/>
        </a:defRPr>
      </a:lvl1pPr>
      <a:lvl2pPr marL="342900" indent="-342900" algn="l" defTabSz="-138731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marL="342900" indent="-342900" algn="l" defTabSz="-138731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marL="342900" indent="-342900" algn="l" defTabSz="-138731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marL="342900" indent="-342900" algn="l" defTabSz="-138731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800100" indent="-342900" algn="l" defTabSz="-13873163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1257300" indent="-342900" algn="l" defTabSz="-13873163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714500" indent="-342900" algn="l" defTabSz="-13873163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2171700" indent="-342900" algn="l" defTabSz="-13873163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defTabSz="-13873163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>
          <a:solidFill>
            <a:schemeClr val="tx1"/>
          </a:solidFill>
          <a:latin typeface="+mn-lt"/>
        </a:defRPr>
      </a:lvl2pPr>
      <a:lvl3pPr marL="1143000" indent="-22860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>
          <a:solidFill>
            <a:schemeClr val="tx1"/>
          </a:solidFill>
          <a:latin typeface="+mn-lt"/>
        </a:defRPr>
      </a:lvl3pPr>
      <a:lvl4pPr marL="1600200" indent="-228600" algn="l" defTabSz="-13873163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4pPr>
      <a:lvl5pPr marL="2057400" indent="-228600" algn="l" defTabSz="-13873163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5pPr>
      <a:lvl6pPr marL="25146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6pPr>
      <a:lvl7pPr marL="29718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7pPr>
      <a:lvl8pPr marL="34290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8pPr>
      <a:lvl9pPr marL="38862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Constantia" pitchFamily="18" charset="0"/>
            </a:endParaRPr>
          </a:p>
        </p:txBody>
      </p:sp>
      <p:sp>
        <p:nvSpPr>
          <p:cNvPr id="8" name="Forme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Constantia" pitchFamily="18" charset="0"/>
            </a:endParaRPr>
          </a:p>
        </p:txBody>
      </p:sp>
      <p:sp>
        <p:nvSpPr>
          <p:cNvPr id="20484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485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20486" name="Group 9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orme 11"/>
            <p:cNvSpPr>
              <a:spLocks/>
            </p:cNvSpPr>
            <p:nvPr userDrawn="1"/>
          </p:nvSpPr>
          <p:spPr bwMode="auto">
            <a:xfrm rot="21435692">
              <a:off x="-21862" y="202262"/>
              <a:ext cx="9162324" cy="64777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Constantia" pitchFamily="18" charset="0"/>
              </a:endParaRPr>
            </a:p>
          </p:txBody>
        </p:sp>
        <p:sp>
          <p:nvSpPr>
            <p:cNvPr id="13" name="Forme 12"/>
            <p:cNvSpPr>
              <a:spLocks/>
            </p:cNvSpPr>
            <p:nvPr userDrawn="1"/>
          </p:nvSpPr>
          <p:spPr bwMode="auto">
            <a:xfrm rot="21435692">
              <a:off x="-15525" y="275829"/>
              <a:ext cx="9175050" cy="529475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Constantia" pitchFamily="18" charset="0"/>
              </a:endParaRPr>
            </a:p>
          </p:txBody>
        </p:sp>
      </p:grp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5F6680"/>
                </a:solidFill>
                <a:latin typeface="+mn-lt"/>
              </a:defRPr>
            </a:lvl1pPr>
          </a:lstStyle>
          <a:p>
            <a:pPr>
              <a:defRPr/>
            </a:pPr>
            <a:fld id="{9E78B01C-65EA-43F1-BF10-2BA33D9ACB43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59406" name="Rectangle 10"/>
          <p:cNvSpPr>
            <a:spLocks noGrp="1"/>
          </p:cNvSpPr>
          <p:nvPr>
            <p:ph type="ftr" sz="quarter" idx="3"/>
          </p:nvPr>
        </p:nvSpPr>
        <p:spPr bwMode="auto">
          <a:xfrm>
            <a:off x="25908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5F668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5F6680"/>
                </a:solidFill>
                <a:latin typeface="+mn-lt"/>
              </a:defRPr>
            </a:lvl1pPr>
          </a:lstStyle>
          <a:p>
            <a:pPr>
              <a:defRPr/>
            </a:pPr>
            <a:fld id="{FD0A220F-8341-4F6E-B84E-60147A80D2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75878" r:id="rId1"/>
    <p:sldLayoutId id="2147575879" r:id="rId2"/>
    <p:sldLayoutId id="2147575880" r:id="rId3"/>
    <p:sldLayoutId id="2147575881" r:id="rId4"/>
    <p:sldLayoutId id="2147575882" r:id="rId5"/>
    <p:sldLayoutId id="2147575883" r:id="rId6"/>
    <p:sldLayoutId id="2147575884" r:id="rId7"/>
    <p:sldLayoutId id="2147575885" r:id="rId8"/>
    <p:sldLayoutId id="2147575886" r:id="rId9"/>
    <p:sldLayoutId id="2147575887" r:id="rId10"/>
    <p:sldLayoutId id="2147575888" r:id="rId11"/>
  </p:sldLayoutIdLst>
  <p:transition spd="med">
    <p:wipe dir="r"/>
  </p:transition>
  <p:txStyles>
    <p:titleStyle>
      <a:lvl1pPr marL="342900" indent="-342900" algn="l" defTabSz="-138731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+mj-ea"/>
          <a:cs typeface="+mj-cs"/>
        </a:defRPr>
      </a:lvl1pPr>
      <a:lvl2pPr marL="342900" indent="-342900" algn="l" defTabSz="-138731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marL="342900" indent="-342900" algn="l" defTabSz="-138731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marL="342900" indent="-342900" algn="l" defTabSz="-138731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marL="342900" indent="-342900" algn="l" defTabSz="-138731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800100" indent="-342900" algn="l" defTabSz="-13873163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1257300" indent="-342900" algn="l" defTabSz="-13873163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714500" indent="-342900" algn="l" defTabSz="-13873163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2171700" indent="-342900" algn="l" defTabSz="-13873163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defTabSz="-13873163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95000"/>
        <a:buFont typeface="Wingdings 2" pitchFamily="18" charset="2"/>
        <a:buChar char="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>
          <a:solidFill>
            <a:schemeClr val="tx1"/>
          </a:solidFill>
          <a:latin typeface="+mn-lt"/>
        </a:defRPr>
      </a:lvl2pPr>
      <a:lvl3pPr marL="1143000" indent="-22860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>
          <a:solidFill>
            <a:schemeClr val="tx1"/>
          </a:solidFill>
          <a:latin typeface="+mn-lt"/>
        </a:defRPr>
      </a:lvl3pPr>
      <a:lvl4pPr marL="1600200" indent="-228600" algn="l" defTabSz="-13873163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4pPr>
      <a:lvl5pPr marL="2057400" indent="-228600" algn="l" defTabSz="-13873163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5pPr>
      <a:lvl6pPr marL="25146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8C7B70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6pPr>
      <a:lvl7pPr marL="29718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8C7B70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7pPr>
      <a:lvl8pPr marL="34290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8C7B70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8pPr>
      <a:lvl9pPr marL="38862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8C7B70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Constantia" pitchFamily="18" charset="0"/>
            </a:endParaRPr>
          </a:p>
        </p:txBody>
      </p:sp>
      <p:sp>
        <p:nvSpPr>
          <p:cNvPr id="8" name="Forme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Constantia" pitchFamily="18" charset="0"/>
            </a:endParaRPr>
          </a:p>
        </p:txBody>
      </p:sp>
      <p:sp>
        <p:nvSpPr>
          <p:cNvPr id="2150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50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21510" name="Group 9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orme 11"/>
            <p:cNvSpPr>
              <a:spLocks/>
            </p:cNvSpPr>
            <p:nvPr userDrawn="1"/>
          </p:nvSpPr>
          <p:spPr bwMode="auto">
            <a:xfrm rot="21435692">
              <a:off x="-21862" y="202262"/>
              <a:ext cx="9162324" cy="64777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Constantia" pitchFamily="18" charset="0"/>
              </a:endParaRPr>
            </a:p>
          </p:txBody>
        </p:sp>
        <p:sp>
          <p:nvSpPr>
            <p:cNvPr id="13" name="Forme 12"/>
            <p:cNvSpPr>
              <a:spLocks/>
            </p:cNvSpPr>
            <p:nvPr userDrawn="1"/>
          </p:nvSpPr>
          <p:spPr bwMode="auto">
            <a:xfrm rot="21435692">
              <a:off x="-15525" y="275829"/>
              <a:ext cx="9175050" cy="529475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Constantia" pitchFamily="18" charset="0"/>
              </a:endParaRPr>
            </a:p>
          </p:txBody>
        </p:sp>
      </p:grp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5F6680"/>
                </a:solidFill>
                <a:latin typeface="+mn-lt"/>
              </a:defRPr>
            </a:lvl1pPr>
          </a:lstStyle>
          <a:p>
            <a:pPr>
              <a:defRPr/>
            </a:pPr>
            <a:fld id="{4736EDD9-DCDA-4393-9DA7-184C4D0325FD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60430" name="Rectangle 10"/>
          <p:cNvSpPr>
            <a:spLocks noGrp="1"/>
          </p:cNvSpPr>
          <p:nvPr>
            <p:ph type="ftr" sz="quarter" idx="3"/>
          </p:nvPr>
        </p:nvSpPr>
        <p:spPr bwMode="auto">
          <a:xfrm>
            <a:off x="25908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5F668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5F6680"/>
                </a:solidFill>
                <a:latin typeface="+mn-lt"/>
              </a:defRPr>
            </a:lvl1pPr>
          </a:lstStyle>
          <a:p>
            <a:pPr>
              <a:defRPr/>
            </a:pPr>
            <a:fld id="{784EB54C-A076-4987-BFDC-23F9595B1D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75889" r:id="rId1"/>
    <p:sldLayoutId id="2147575890" r:id="rId2"/>
    <p:sldLayoutId id="2147575891" r:id="rId3"/>
    <p:sldLayoutId id="2147575892" r:id="rId4"/>
    <p:sldLayoutId id="2147575893" r:id="rId5"/>
    <p:sldLayoutId id="2147575894" r:id="rId6"/>
    <p:sldLayoutId id="2147575895" r:id="rId7"/>
    <p:sldLayoutId id="2147575896" r:id="rId8"/>
    <p:sldLayoutId id="2147575897" r:id="rId9"/>
    <p:sldLayoutId id="2147575898" r:id="rId10"/>
    <p:sldLayoutId id="2147575899" r:id="rId11"/>
  </p:sldLayoutIdLst>
  <p:transition spd="med">
    <p:wipe dir="r"/>
  </p:transition>
  <p:txStyles>
    <p:titleStyle>
      <a:lvl1pPr marL="342900" indent="-342900" algn="l" defTabSz="-138731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+mj-ea"/>
          <a:cs typeface="+mj-cs"/>
        </a:defRPr>
      </a:lvl1pPr>
      <a:lvl2pPr marL="342900" indent="-342900" algn="l" defTabSz="-138731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marL="342900" indent="-342900" algn="l" defTabSz="-138731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marL="342900" indent="-342900" algn="l" defTabSz="-138731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marL="342900" indent="-342900" algn="l" defTabSz="-138731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800100" indent="-342900" algn="l" defTabSz="-13873163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1257300" indent="-342900" algn="l" defTabSz="-13873163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714500" indent="-342900" algn="l" defTabSz="-13873163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2171700" indent="-342900" algn="l" defTabSz="-13873163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defTabSz="-13873163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95000"/>
        <a:buFont typeface="Wingdings 2" pitchFamily="18" charset="2"/>
        <a:buChar char="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>
          <a:solidFill>
            <a:schemeClr val="tx1"/>
          </a:solidFill>
          <a:latin typeface="+mn-lt"/>
        </a:defRPr>
      </a:lvl2pPr>
      <a:lvl3pPr marL="1143000" indent="-22860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>
          <a:solidFill>
            <a:schemeClr val="tx1"/>
          </a:solidFill>
          <a:latin typeface="+mn-lt"/>
        </a:defRPr>
      </a:lvl3pPr>
      <a:lvl4pPr marL="1600200" indent="-228600" algn="l" defTabSz="-13873163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4pPr>
      <a:lvl5pPr marL="2057400" indent="-228600" algn="l" defTabSz="-13873163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5pPr>
      <a:lvl6pPr marL="25146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8C7B70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6pPr>
      <a:lvl7pPr marL="29718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8C7B70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7pPr>
      <a:lvl8pPr marL="34290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8C7B70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8pPr>
      <a:lvl9pPr marL="38862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8C7B70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Constantia" pitchFamily="18" charset="0"/>
            </a:endParaRPr>
          </a:p>
        </p:txBody>
      </p:sp>
      <p:sp>
        <p:nvSpPr>
          <p:cNvPr id="8" name="Forme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Constantia" pitchFamily="18" charset="0"/>
            </a:endParaRPr>
          </a:p>
        </p:txBody>
      </p:sp>
      <p:sp>
        <p:nvSpPr>
          <p:cNvPr id="22532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5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22534" name="Group 9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orme 11"/>
            <p:cNvSpPr>
              <a:spLocks/>
            </p:cNvSpPr>
            <p:nvPr userDrawn="1"/>
          </p:nvSpPr>
          <p:spPr bwMode="auto">
            <a:xfrm rot="21435692">
              <a:off x="-21862" y="202262"/>
              <a:ext cx="9162324" cy="64777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Constantia" pitchFamily="18" charset="0"/>
              </a:endParaRPr>
            </a:p>
          </p:txBody>
        </p:sp>
        <p:sp>
          <p:nvSpPr>
            <p:cNvPr id="13" name="Forme 12"/>
            <p:cNvSpPr>
              <a:spLocks/>
            </p:cNvSpPr>
            <p:nvPr userDrawn="1"/>
          </p:nvSpPr>
          <p:spPr bwMode="auto">
            <a:xfrm rot="21435692">
              <a:off x="-15525" y="275829"/>
              <a:ext cx="9175050" cy="529475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Constantia" pitchFamily="18" charset="0"/>
              </a:endParaRPr>
            </a:p>
          </p:txBody>
        </p:sp>
      </p:grp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5F6680"/>
                </a:solidFill>
                <a:latin typeface="+mn-lt"/>
              </a:defRPr>
            </a:lvl1pPr>
          </a:lstStyle>
          <a:p>
            <a:pPr>
              <a:defRPr/>
            </a:pPr>
            <a:fld id="{31EFFEE8-A283-4DD5-9302-07D2F1C73619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61454" name="Rectangle 10"/>
          <p:cNvSpPr>
            <a:spLocks noGrp="1"/>
          </p:cNvSpPr>
          <p:nvPr>
            <p:ph type="ftr" sz="quarter" idx="3"/>
          </p:nvPr>
        </p:nvSpPr>
        <p:spPr bwMode="auto">
          <a:xfrm>
            <a:off x="25908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5F668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5F6680"/>
                </a:solidFill>
                <a:latin typeface="+mn-lt"/>
              </a:defRPr>
            </a:lvl1pPr>
          </a:lstStyle>
          <a:p>
            <a:pPr>
              <a:defRPr/>
            </a:pPr>
            <a:fld id="{A873FBF6-689B-4A8F-91DE-4A1C80B9B1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75900" r:id="rId1"/>
    <p:sldLayoutId id="2147575901" r:id="rId2"/>
    <p:sldLayoutId id="2147575902" r:id="rId3"/>
    <p:sldLayoutId id="2147575903" r:id="rId4"/>
    <p:sldLayoutId id="2147575904" r:id="rId5"/>
    <p:sldLayoutId id="2147575905" r:id="rId6"/>
    <p:sldLayoutId id="2147575906" r:id="rId7"/>
    <p:sldLayoutId id="2147575907" r:id="rId8"/>
    <p:sldLayoutId id="2147575908" r:id="rId9"/>
    <p:sldLayoutId id="2147575909" r:id="rId10"/>
    <p:sldLayoutId id="2147575910" r:id="rId11"/>
  </p:sldLayoutIdLst>
  <p:transition spd="med">
    <p:wipe dir="r"/>
  </p:transition>
  <p:txStyles>
    <p:titleStyle>
      <a:lvl1pPr marL="342900" indent="-342900" algn="l" defTabSz="-138731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+mj-ea"/>
          <a:cs typeface="+mj-cs"/>
        </a:defRPr>
      </a:lvl1pPr>
      <a:lvl2pPr marL="342900" indent="-342900" algn="l" defTabSz="-138731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marL="342900" indent="-342900" algn="l" defTabSz="-138731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marL="342900" indent="-342900" algn="l" defTabSz="-138731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marL="342900" indent="-342900" algn="l" defTabSz="-138731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800100" indent="-342900" algn="l" defTabSz="-13873163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1257300" indent="-342900" algn="l" defTabSz="-13873163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714500" indent="-342900" algn="l" defTabSz="-13873163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2171700" indent="-342900" algn="l" defTabSz="-13873163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defTabSz="-13873163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95000"/>
        <a:buFont typeface="Wingdings 2" pitchFamily="18" charset="2"/>
        <a:buChar char="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>
          <a:solidFill>
            <a:schemeClr val="tx1"/>
          </a:solidFill>
          <a:latin typeface="+mn-lt"/>
        </a:defRPr>
      </a:lvl2pPr>
      <a:lvl3pPr marL="1143000" indent="-22860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>
          <a:solidFill>
            <a:schemeClr val="tx1"/>
          </a:solidFill>
          <a:latin typeface="+mn-lt"/>
        </a:defRPr>
      </a:lvl3pPr>
      <a:lvl4pPr marL="1600200" indent="-228600" algn="l" defTabSz="-13873163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4pPr>
      <a:lvl5pPr marL="2057400" indent="-228600" algn="l" defTabSz="-13873163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5pPr>
      <a:lvl6pPr marL="25146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8C7B70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6pPr>
      <a:lvl7pPr marL="29718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8C7B70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7pPr>
      <a:lvl8pPr marL="34290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8C7B70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8pPr>
      <a:lvl9pPr marL="38862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8C7B70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Constantia" pitchFamily="18" charset="0"/>
            </a:endParaRPr>
          </a:p>
        </p:txBody>
      </p:sp>
      <p:sp>
        <p:nvSpPr>
          <p:cNvPr id="8" name="Forme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Constantia" pitchFamily="18" charset="0"/>
            </a:endParaRPr>
          </a:p>
        </p:txBody>
      </p:sp>
      <p:sp>
        <p:nvSpPr>
          <p:cNvPr id="23556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355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23558" name="Group 9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orme 11"/>
            <p:cNvSpPr>
              <a:spLocks/>
            </p:cNvSpPr>
            <p:nvPr userDrawn="1"/>
          </p:nvSpPr>
          <p:spPr bwMode="auto">
            <a:xfrm rot="21435692">
              <a:off x="-21862" y="202262"/>
              <a:ext cx="9162324" cy="64777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Constantia" pitchFamily="18" charset="0"/>
              </a:endParaRPr>
            </a:p>
          </p:txBody>
        </p:sp>
        <p:sp>
          <p:nvSpPr>
            <p:cNvPr id="13" name="Forme 12"/>
            <p:cNvSpPr>
              <a:spLocks/>
            </p:cNvSpPr>
            <p:nvPr userDrawn="1"/>
          </p:nvSpPr>
          <p:spPr bwMode="auto">
            <a:xfrm rot="21435692">
              <a:off x="-15525" y="275829"/>
              <a:ext cx="9175050" cy="529475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Constantia" pitchFamily="18" charset="0"/>
              </a:endParaRPr>
            </a:p>
          </p:txBody>
        </p:sp>
      </p:grp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5F6680"/>
                </a:solidFill>
                <a:latin typeface="+mn-lt"/>
              </a:defRPr>
            </a:lvl1pPr>
          </a:lstStyle>
          <a:p>
            <a:pPr>
              <a:defRPr/>
            </a:pPr>
            <a:fld id="{5D382205-0E68-4A50-802E-02A5DE6B7CE5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62478" name="Rectangle 10"/>
          <p:cNvSpPr>
            <a:spLocks noGrp="1"/>
          </p:cNvSpPr>
          <p:nvPr>
            <p:ph type="ftr" sz="quarter" idx="3"/>
          </p:nvPr>
        </p:nvSpPr>
        <p:spPr bwMode="auto">
          <a:xfrm>
            <a:off x="25908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5F668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5F6680"/>
                </a:solidFill>
                <a:latin typeface="+mn-lt"/>
              </a:defRPr>
            </a:lvl1pPr>
          </a:lstStyle>
          <a:p>
            <a:pPr>
              <a:defRPr/>
            </a:pPr>
            <a:fld id="{39B651EC-FA4C-44E8-BB24-9D2F6982D3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75911" r:id="rId1"/>
    <p:sldLayoutId id="2147575912" r:id="rId2"/>
    <p:sldLayoutId id="2147575913" r:id="rId3"/>
    <p:sldLayoutId id="2147575914" r:id="rId4"/>
    <p:sldLayoutId id="2147575915" r:id="rId5"/>
    <p:sldLayoutId id="2147575916" r:id="rId6"/>
    <p:sldLayoutId id="2147575917" r:id="rId7"/>
    <p:sldLayoutId id="2147575918" r:id="rId8"/>
    <p:sldLayoutId id="2147575919" r:id="rId9"/>
    <p:sldLayoutId id="2147575920" r:id="rId10"/>
    <p:sldLayoutId id="2147575921" r:id="rId11"/>
  </p:sldLayoutIdLst>
  <p:transition spd="med">
    <p:wipe dir="r"/>
  </p:transition>
  <p:txStyles>
    <p:titleStyle>
      <a:lvl1pPr marL="342900" indent="-342900" algn="l" defTabSz="-138731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+mj-ea"/>
          <a:cs typeface="+mj-cs"/>
        </a:defRPr>
      </a:lvl1pPr>
      <a:lvl2pPr marL="342900" indent="-342900" algn="l" defTabSz="-138731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marL="342900" indent="-342900" algn="l" defTabSz="-138731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marL="342900" indent="-342900" algn="l" defTabSz="-138731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marL="342900" indent="-342900" algn="l" defTabSz="-138731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800100" indent="-342900" algn="l" defTabSz="-13873163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1257300" indent="-342900" algn="l" defTabSz="-13873163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714500" indent="-342900" algn="l" defTabSz="-13873163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2171700" indent="-342900" algn="l" defTabSz="-13873163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defTabSz="-13873163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95000"/>
        <a:buFont typeface="Wingdings 2" pitchFamily="18" charset="2"/>
        <a:buChar char="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>
          <a:solidFill>
            <a:schemeClr val="tx1"/>
          </a:solidFill>
          <a:latin typeface="+mn-lt"/>
        </a:defRPr>
      </a:lvl2pPr>
      <a:lvl3pPr marL="1143000" indent="-22860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>
          <a:solidFill>
            <a:schemeClr val="tx1"/>
          </a:solidFill>
          <a:latin typeface="+mn-lt"/>
        </a:defRPr>
      </a:lvl3pPr>
      <a:lvl4pPr marL="1600200" indent="-228600" algn="l" defTabSz="-13873163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4pPr>
      <a:lvl5pPr marL="2057400" indent="-228600" algn="l" defTabSz="-13873163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5pPr>
      <a:lvl6pPr marL="25146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8C7B70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6pPr>
      <a:lvl7pPr marL="29718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8C7B70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7pPr>
      <a:lvl8pPr marL="34290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8C7B70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8pPr>
      <a:lvl9pPr marL="38862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8C7B70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76200" y="6069013"/>
            <a:ext cx="2057400" cy="685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eaLnBrk="0" hangingPunct="0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931551D3-5B0B-439C-8BD5-8769F171C53A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132104" name="Rectangle 10"/>
          <p:cNvSpPr>
            <a:spLocks noGrp="1"/>
          </p:cNvSpPr>
          <p:nvPr>
            <p:ph type="ftr" sz="quarter" idx="3"/>
          </p:nvPr>
        </p:nvSpPr>
        <p:spPr bwMode="auto">
          <a:xfrm>
            <a:off x="2085975" y="236538"/>
            <a:ext cx="5867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8001000" y="228600"/>
            <a:ext cx="838200" cy="381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0" hangingPunct="0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EB4DA974-A425-4251-A7DD-9645F0775F0E}" type="slidenum">
              <a:rPr lang="fr-CA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75922" r:id="rId1"/>
    <p:sldLayoutId id="2147575923" r:id="rId2"/>
    <p:sldLayoutId id="2147575924" r:id="rId3"/>
    <p:sldLayoutId id="2147575925" r:id="rId4"/>
    <p:sldLayoutId id="2147575926" r:id="rId5"/>
    <p:sldLayoutId id="2147575927" r:id="rId6"/>
    <p:sldLayoutId id="2147575928" r:id="rId7"/>
    <p:sldLayoutId id="2147575929" r:id="rId8"/>
    <p:sldLayoutId id="2147575930" r:id="rId9"/>
    <p:sldLayoutId id="2147575931" r:id="rId10"/>
    <p:sldLayoutId id="2147575932" r:id="rId11"/>
  </p:sldLayoutIdLst>
  <p:transition spd="med">
    <p:wipe dir="r"/>
  </p:transition>
  <p:txStyles>
    <p:titleStyle>
      <a:lvl1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8001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12573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7145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21717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42900" indent="-342900" algn="l" defTabSz="-13873163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>
          <a:solidFill>
            <a:schemeClr val="tx1"/>
          </a:solidFill>
          <a:latin typeface="+mn-lt"/>
        </a:defRPr>
      </a:lvl2pPr>
      <a:lvl3pPr marL="1143000" indent="-228600" algn="l" defTabSz="-13873163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>
          <a:solidFill>
            <a:schemeClr val="tx1"/>
          </a:solidFill>
          <a:latin typeface="+mn-lt"/>
        </a:defRPr>
      </a:lvl3pPr>
      <a:lvl4pPr marL="1600200" indent="-228600" algn="l" defTabSz="-13873163" rtl="0" eaLnBrk="0" fontAlgn="base" hangingPunct="0">
        <a:spcBef>
          <a:spcPts val="400"/>
        </a:spcBef>
        <a:spcAft>
          <a:spcPct val="0"/>
        </a:spcAft>
        <a:buClr>
          <a:srgbClr val="B58B80"/>
        </a:buClr>
        <a:buSzPct val="7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4pPr>
      <a:lvl5pPr marL="2057400" indent="-228600" algn="l" defTabSz="-13873163" rtl="0" eaLnBrk="0" fontAlgn="base" hangingPunct="0">
        <a:spcBef>
          <a:spcPts val="400"/>
        </a:spcBef>
        <a:spcAft>
          <a:spcPct val="0"/>
        </a:spcAft>
        <a:buClr>
          <a:srgbClr val="C3986D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5pPr>
      <a:lvl6pPr marL="2514600" indent="-228600" algn="l" defTabSz="-13873163" rtl="0" eaLnBrk="1" fontAlgn="base" hangingPunct="1">
        <a:spcBef>
          <a:spcPts val="400"/>
        </a:spcBef>
        <a:spcAft>
          <a:spcPct val="0"/>
        </a:spcAft>
        <a:buClr>
          <a:srgbClr val="C3986D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6pPr>
      <a:lvl7pPr marL="2971800" indent="-228600" algn="l" defTabSz="-13873163" rtl="0" eaLnBrk="1" fontAlgn="base" hangingPunct="1">
        <a:spcBef>
          <a:spcPts val="400"/>
        </a:spcBef>
        <a:spcAft>
          <a:spcPct val="0"/>
        </a:spcAft>
        <a:buClr>
          <a:srgbClr val="C3986D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7pPr>
      <a:lvl8pPr marL="3429000" indent="-228600" algn="l" defTabSz="-13873163" rtl="0" eaLnBrk="1" fontAlgn="base" hangingPunct="1">
        <a:spcBef>
          <a:spcPts val="400"/>
        </a:spcBef>
        <a:spcAft>
          <a:spcPct val="0"/>
        </a:spcAft>
        <a:buClr>
          <a:srgbClr val="C3986D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8pPr>
      <a:lvl9pPr marL="3886200" indent="-228600" algn="l" defTabSz="-13873163" rtl="0" eaLnBrk="1" fontAlgn="base" hangingPunct="1">
        <a:spcBef>
          <a:spcPts val="400"/>
        </a:spcBef>
        <a:spcAft>
          <a:spcPct val="0"/>
        </a:spcAft>
        <a:buClr>
          <a:srgbClr val="C3986D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603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4149" name="Rectangle 1028"/>
          <p:cNvSpPr>
            <a:spLocks noGrp="1"/>
          </p:cNvSpPr>
          <p:nvPr>
            <p:ph type="ftr" sz="quarter" idx="3"/>
          </p:nvPr>
        </p:nvSpPr>
        <p:spPr bwMode="auto">
          <a:xfrm>
            <a:off x="609600" y="6248400"/>
            <a:ext cx="542131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0" hangingPunct="0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3AEA511F-15CD-4C8B-B7E9-0769F9193891}" type="slidenum">
              <a:rPr lang="fr-C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75933" r:id="rId1"/>
    <p:sldLayoutId id="2147575934" r:id="rId2"/>
    <p:sldLayoutId id="2147575935" r:id="rId3"/>
    <p:sldLayoutId id="2147575936" r:id="rId4"/>
    <p:sldLayoutId id="2147575937" r:id="rId5"/>
    <p:sldLayoutId id="2147575938" r:id="rId6"/>
    <p:sldLayoutId id="2147575939" r:id="rId7"/>
    <p:sldLayoutId id="2147575940" r:id="rId8"/>
    <p:sldLayoutId id="2147575941" r:id="rId9"/>
    <p:sldLayoutId id="2147575942" r:id="rId10"/>
    <p:sldLayoutId id="2147575943" r:id="rId11"/>
  </p:sldLayoutIdLst>
  <p:transition spd="med">
    <p:wipe dir="r"/>
  </p:transition>
  <p:txStyles>
    <p:titleStyle>
      <a:lvl1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8001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12573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7145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21717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42900" indent="-342900" algn="l" defTabSz="-13873163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>
          <a:solidFill>
            <a:schemeClr val="tx1"/>
          </a:solidFill>
          <a:latin typeface="+mn-lt"/>
        </a:defRPr>
      </a:lvl2pPr>
      <a:lvl3pPr marL="1143000" indent="-228600" algn="l" defTabSz="-13873163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>
          <a:solidFill>
            <a:schemeClr val="tx1"/>
          </a:solidFill>
          <a:latin typeface="+mn-lt"/>
        </a:defRPr>
      </a:lvl3pPr>
      <a:lvl4pPr marL="1600200" indent="-228600" algn="l" defTabSz="-13873163" rtl="0" eaLnBrk="0" fontAlgn="base" hangingPunct="0">
        <a:spcBef>
          <a:spcPts val="400"/>
        </a:spcBef>
        <a:spcAft>
          <a:spcPct val="0"/>
        </a:spcAft>
        <a:buClr>
          <a:srgbClr val="B58B80"/>
        </a:buClr>
        <a:buSzPct val="7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4pPr>
      <a:lvl5pPr marL="2057400" indent="-228600" algn="l" defTabSz="-13873163" rtl="0" eaLnBrk="0" fontAlgn="base" hangingPunct="0">
        <a:spcBef>
          <a:spcPts val="400"/>
        </a:spcBef>
        <a:spcAft>
          <a:spcPct val="0"/>
        </a:spcAft>
        <a:buClr>
          <a:srgbClr val="C3986D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5pPr>
      <a:lvl6pPr marL="2514600" indent="-228600" algn="l" defTabSz="-13873163" rtl="0" eaLnBrk="1" fontAlgn="base" hangingPunct="1">
        <a:spcBef>
          <a:spcPts val="400"/>
        </a:spcBef>
        <a:spcAft>
          <a:spcPct val="0"/>
        </a:spcAft>
        <a:buClr>
          <a:srgbClr val="C3986D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6pPr>
      <a:lvl7pPr marL="2971800" indent="-228600" algn="l" defTabSz="-13873163" rtl="0" eaLnBrk="1" fontAlgn="base" hangingPunct="1">
        <a:spcBef>
          <a:spcPts val="400"/>
        </a:spcBef>
        <a:spcAft>
          <a:spcPct val="0"/>
        </a:spcAft>
        <a:buClr>
          <a:srgbClr val="C3986D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7pPr>
      <a:lvl8pPr marL="3429000" indent="-228600" algn="l" defTabSz="-13873163" rtl="0" eaLnBrk="1" fontAlgn="base" hangingPunct="1">
        <a:spcBef>
          <a:spcPts val="400"/>
        </a:spcBef>
        <a:spcAft>
          <a:spcPct val="0"/>
        </a:spcAft>
        <a:buClr>
          <a:srgbClr val="C3986D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8pPr>
      <a:lvl9pPr marL="3886200" indent="-228600" algn="l" defTabSz="-13873163" rtl="0" eaLnBrk="1" fontAlgn="base" hangingPunct="1">
        <a:spcBef>
          <a:spcPts val="400"/>
        </a:spcBef>
        <a:spcAft>
          <a:spcPct val="0"/>
        </a:spcAft>
        <a:buClr>
          <a:srgbClr val="C3986D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6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3ECA2EE3-7510-4C1F-97CD-3685C6B1B7B0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0" y="1752600"/>
            <a:ext cx="1295400" cy="701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eaLnBrk="0" hangingPunct="0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4BA86B2E-F1FD-4CF5-8C6E-6330A1FB9837}" type="slidenum">
              <a:rPr lang="fr-CA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5177" name="Rectangle 11"/>
          <p:cNvSpPr>
            <a:spLocks noGrp="1"/>
          </p:cNvSpPr>
          <p:nvPr>
            <p:ph type="ftr" sz="quarter" idx="3"/>
          </p:nvPr>
        </p:nvSpPr>
        <p:spPr bwMode="auto">
          <a:xfrm>
            <a:off x="609600" y="6248400"/>
            <a:ext cx="542131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75944" r:id="rId1"/>
    <p:sldLayoutId id="2147575945" r:id="rId2"/>
    <p:sldLayoutId id="2147575946" r:id="rId3"/>
    <p:sldLayoutId id="2147575947" r:id="rId4"/>
    <p:sldLayoutId id="2147575948" r:id="rId5"/>
    <p:sldLayoutId id="2147575949" r:id="rId6"/>
    <p:sldLayoutId id="2147575950" r:id="rId7"/>
    <p:sldLayoutId id="2147575951" r:id="rId8"/>
    <p:sldLayoutId id="2147575952" r:id="rId9"/>
    <p:sldLayoutId id="2147575953" r:id="rId10"/>
    <p:sldLayoutId id="2147575954" r:id="rId11"/>
  </p:sldLayoutIdLst>
  <p:transition spd="med">
    <p:wipe dir="r"/>
  </p:transition>
  <p:txStyles>
    <p:titleStyle>
      <a:lvl1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8001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12573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7145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21717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42900" indent="-342900" algn="l" defTabSz="-13873163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>
          <a:solidFill>
            <a:schemeClr val="tx1"/>
          </a:solidFill>
          <a:latin typeface="+mn-lt"/>
        </a:defRPr>
      </a:lvl2pPr>
      <a:lvl3pPr marL="1143000" indent="-228600" algn="l" defTabSz="-13873163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>
          <a:solidFill>
            <a:schemeClr val="tx1"/>
          </a:solidFill>
          <a:latin typeface="+mn-lt"/>
        </a:defRPr>
      </a:lvl3pPr>
      <a:lvl4pPr marL="1600200" indent="-228600" algn="l" defTabSz="-13873163" rtl="0" eaLnBrk="0" fontAlgn="base" hangingPunct="0">
        <a:spcBef>
          <a:spcPts val="400"/>
        </a:spcBef>
        <a:spcAft>
          <a:spcPct val="0"/>
        </a:spcAft>
        <a:buClr>
          <a:srgbClr val="B58B80"/>
        </a:buClr>
        <a:buSzPct val="7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4pPr>
      <a:lvl5pPr marL="2057400" indent="-228600" algn="l" defTabSz="-13873163" rtl="0" eaLnBrk="0" fontAlgn="base" hangingPunct="0">
        <a:spcBef>
          <a:spcPts val="400"/>
        </a:spcBef>
        <a:spcAft>
          <a:spcPct val="0"/>
        </a:spcAft>
        <a:buClr>
          <a:srgbClr val="C3986D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5pPr>
      <a:lvl6pPr marL="2514600" indent="-228600" algn="l" defTabSz="-13873163" rtl="0" eaLnBrk="1" fontAlgn="base" hangingPunct="1">
        <a:spcBef>
          <a:spcPts val="400"/>
        </a:spcBef>
        <a:spcAft>
          <a:spcPct val="0"/>
        </a:spcAft>
        <a:buClr>
          <a:srgbClr val="C3986D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6pPr>
      <a:lvl7pPr marL="2971800" indent="-228600" algn="l" defTabSz="-13873163" rtl="0" eaLnBrk="1" fontAlgn="base" hangingPunct="1">
        <a:spcBef>
          <a:spcPts val="400"/>
        </a:spcBef>
        <a:spcAft>
          <a:spcPct val="0"/>
        </a:spcAft>
        <a:buClr>
          <a:srgbClr val="C3986D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7pPr>
      <a:lvl8pPr marL="3429000" indent="-228600" algn="l" defTabSz="-13873163" rtl="0" eaLnBrk="1" fontAlgn="base" hangingPunct="1">
        <a:spcBef>
          <a:spcPts val="400"/>
        </a:spcBef>
        <a:spcAft>
          <a:spcPct val="0"/>
        </a:spcAft>
        <a:buClr>
          <a:srgbClr val="C3986D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8pPr>
      <a:lvl9pPr marL="3886200" indent="-228600" algn="l" defTabSz="-13873163" rtl="0" eaLnBrk="1" fontAlgn="base" hangingPunct="1">
        <a:spcBef>
          <a:spcPts val="400"/>
        </a:spcBef>
        <a:spcAft>
          <a:spcPct val="0"/>
        </a:spcAft>
        <a:buClr>
          <a:srgbClr val="C3986D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469693B9-B580-4229-80C8-C9E7D9D0CE63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0" hangingPunct="0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A087137F-2C9A-494D-87D6-82AEE295528A}" type="slidenum">
              <a:rPr lang="fr-CA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6201" name="Rectangle 11"/>
          <p:cNvSpPr>
            <a:spLocks noGrp="1"/>
          </p:cNvSpPr>
          <p:nvPr>
            <p:ph type="ftr" sz="quarter" idx="3"/>
          </p:nvPr>
        </p:nvSpPr>
        <p:spPr bwMode="auto">
          <a:xfrm>
            <a:off x="609600" y="6248400"/>
            <a:ext cx="542131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75955" r:id="rId1"/>
    <p:sldLayoutId id="2147575956" r:id="rId2"/>
    <p:sldLayoutId id="2147575957" r:id="rId3"/>
    <p:sldLayoutId id="2147575958" r:id="rId4"/>
    <p:sldLayoutId id="2147575959" r:id="rId5"/>
    <p:sldLayoutId id="2147575960" r:id="rId6"/>
    <p:sldLayoutId id="2147575961" r:id="rId7"/>
    <p:sldLayoutId id="2147575962" r:id="rId8"/>
    <p:sldLayoutId id="2147575963" r:id="rId9"/>
    <p:sldLayoutId id="2147575964" r:id="rId10"/>
    <p:sldLayoutId id="2147575965" r:id="rId11"/>
  </p:sldLayoutIdLst>
  <p:transition spd="med">
    <p:wipe dir="r"/>
  </p:transition>
  <p:txStyles>
    <p:titleStyle>
      <a:lvl1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8001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12573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7145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21717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42900" indent="-342900" algn="l" defTabSz="-13873163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>
          <a:solidFill>
            <a:schemeClr val="tx1"/>
          </a:solidFill>
          <a:latin typeface="+mn-lt"/>
        </a:defRPr>
      </a:lvl2pPr>
      <a:lvl3pPr marL="1143000" indent="-228600" algn="l" defTabSz="-13873163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>
          <a:solidFill>
            <a:schemeClr val="tx1"/>
          </a:solidFill>
          <a:latin typeface="+mn-lt"/>
        </a:defRPr>
      </a:lvl3pPr>
      <a:lvl4pPr marL="1600200" indent="-228600" algn="l" defTabSz="-13873163" rtl="0" eaLnBrk="0" fontAlgn="base" hangingPunct="0">
        <a:spcBef>
          <a:spcPts val="400"/>
        </a:spcBef>
        <a:spcAft>
          <a:spcPct val="0"/>
        </a:spcAft>
        <a:buClr>
          <a:srgbClr val="B58B80"/>
        </a:buClr>
        <a:buSzPct val="7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4pPr>
      <a:lvl5pPr marL="2057400" indent="-228600" algn="l" defTabSz="-13873163" rtl="0" eaLnBrk="0" fontAlgn="base" hangingPunct="0">
        <a:spcBef>
          <a:spcPts val="400"/>
        </a:spcBef>
        <a:spcAft>
          <a:spcPct val="0"/>
        </a:spcAft>
        <a:buClr>
          <a:srgbClr val="C3986D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5pPr>
      <a:lvl6pPr marL="2514600" indent="-228600" algn="l" defTabSz="-13873163" rtl="0" eaLnBrk="1" fontAlgn="base" hangingPunct="1">
        <a:spcBef>
          <a:spcPts val="400"/>
        </a:spcBef>
        <a:spcAft>
          <a:spcPct val="0"/>
        </a:spcAft>
        <a:buClr>
          <a:srgbClr val="C3986D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6pPr>
      <a:lvl7pPr marL="2971800" indent="-228600" algn="l" defTabSz="-13873163" rtl="0" eaLnBrk="1" fontAlgn="base" hangingPunct="1">
        <a:spcBef>
          <a:spcPts val="400"/>
        </a:spcBef>
        <a:spcAft>
          <a:spcPct val="0"/>
        </a:spcAft>
        <a:buClr>
          <a:srgbClr val="C3986D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7pPr>
      <a:lvl8pPr marL="3429000" indent="-228600" algn="l" defTabSz="-13873163" rtl="0" eaLnBrk="1" fontAlgn="base" hangingPunct="1">
        <a:spcBef>
          <a:spcPts val="400"/>
        </a:spcBef>
        <a:spcAft>
          <a:spcPct val="0"/>
        </a:spcAft>
        <a:buClr>
          <a:srgbClr val="C3986D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8pPr>
      <a:lvl9pPr marL="3886200" indent="-228600" algn="l" defTabSz="-13873163" rtl="0" eaLnBrk="1" fontAlgn="base" hangingPunct="1">
        <a:spcBef>
          <a:spcPts val="400"/>
        </a:spcBef>
        <a:spcAft>
          <a:spcPct val="0"/>
        </a:spcAft>
        <a:buClr>
          <a:srgbClr val="C3986D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8675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B3CBD7B3-D31D-4CBE-AC05-1761163AE063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0" hangingPunct="0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C05A5414-92AC-4DE3-AC5E-EC5F0D28E437}" type="slidenum">
              <a:rPr lang="fr-CA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7225" name="Rectangle 11"/>
          <p:cNvSpPr>
            <a:spLocks noGrp="1"/>
          </p:cNvSpPr>
          <p:nvPr>
            <p:ph type="ftr" sz="quarter" idx="3"/>
          </p:nvPr>
        </p:nvSpPr>
        <p:spPr bwMode="auto">
          <a:xfrm>
            <a:off x="609600" y="6248400"/>
            <a:ext cx="542131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75966" r:id="rId1"/>
    <p:sldLayoutId id="2147575967" r:id="rId2"/>
    <p:sldLayoutId id="2147575968" r:id="rId3"/>
    <p:sldLayoutId id="2147575969" r:id="rId4"/>
    <p:sldLayoutId id="2147575970" r:id="rId5"/>
    <p:sldLayoutId id="2147575971" r:id="rId6"/>
    <p:sldLayoutId id="2147575972" r:id="rId7"/>
    <p:sldLayoutId id="2147575973" r:id="rId8"/>
    <p:sldLayoutId id="2147575974" r:id="rId9"/>
    <p:sldLayoutId id="2147575975" r:id="rId10"/>
    <p:sldLayoutId id="2147575976" r:id="rId11"/>
  </p:sldLayoutIdLst>
  <p:transition spd="med">
    <p:wipe dir="r"/>
  </p:transition>
  <p:txStyles>
    <p:titleStyle>
      <a:lvl1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8001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12573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7145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21717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42900" indent="-342900" algn="l" defTabSz="-13873163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>
          <a:solidFill>
            <a:schemeClr val="tx1"/>
          </a:solidFill>
          <a:latin typeface="+mn-lt"/>
        </a:defRPr>
      </a:lvl2pPr>
      <a:lvl3pPr marL="1143000" indent="-228600" algn="l" defTabSz="-13873163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>
          <a:solidFill>
            <a:schemeClr val="tx1"/>
          </a:solidFill>
          <a:latin typeface="+mn-lt"/>
        </a:defRPr>
      </a:lvl3pPr>
      <a:lvl4pPr marL="1600200" indent="-228600" algn="l" defTabSz="-13873163" rtl="0" eaLnBrk="0" fontAlgn="base" hangingPunct="0">
        <a:spcBef>
          <a:spcPts val="400"/>
        </a:spcBef>
        <a:spcAft>
          <a:spcPct val="0"/>
        </a:spcAft>
        <a:buClr>
          <a:srgbClr val="B58B80"/>
        </a:buClr>
        <a:buSzPct val="7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4pPr>
      <a:lvl5pPr marL="2057400" indent="-228600" algn="l" defTabSz="-13873163" rtl="0" eaLnBrk="0" fontAlgn="base" hangingPunct="0">
        <a:spcBef>
          <a:spcPts val="400"/>
        </a:spcBef>
        <a:spcAft>
          <a:spcPct val="0"/>
        </a:spcAft>
        <a:buClr>
          <a:srgbClr val="C3986D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5pPr>
      <a:lvl6pPr marL="2514600" indent="-228600" algn="l" defTabSz="-13873163" rtl="0" eaLnBrk="1" fontAlgn="base" hangingPunct="1">
        <a:spcBef>
          <a:spcPts val="400"/>
        </a:spcBef>
        <a:spcAft>
          <a:spcPct val="0"/>
        </a:spcAft>
        <a:buClr>
          <a:srgbClr val="C3986D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6pPr>
      <a:lvl7pPr marL="2971800" indent="-228600" algn="l" defTabSz="-13873163" rtl="0" eaLnBrk="1" fontAlgn="base" hangingPunct="1">
        <a:spcBef>
          <a:spcPts val="400"/>
        </a:spcBef>
        <a:spcAft>
          <a:spcPct val="0"/>
        </a:spcAft>
        <a:buClr>
          <a:srgbClr val="C3986D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7pPr>
      <a:lvl8pPr marL="3429000" indent="-228600" algn="l" defTabSz="-13873163" rtl="0" eaLnBrk="1" fontAlgn="base" hangingPunct="1">
        <a:spcBef>
          <a:spcPts val="400"/>
        </a:spcBef>
        <a:spcAft>
          <a:spcPct val="0"/>
        </a:spcAft>
        <a:buClr>
          <a:srgbClr val="C3986D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8pPr>
      <a:lvl9pPr marL="3886200" indent="-228600" algn="l" defTabSz="-13873163" rtl="0" eaLnBrk="1" fontAlgn="base" hangingPunct="1">
        <a:spcBef>
          <a:spcPts val="400"/>
        </a:spcBef>
        <a:spcAft>
          <a:spcPct val="0"/>
        </a:spcAft>
        <a:buClr>
          <a:srgbClr val="C3986D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969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80094778-963A-4D15-9FBC-855409B02FFA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138248" name="Rectangle 10"/>
          <p:cNvSpPr>
            <a:spLocks noGrp="1"/>
          </p:cNvSpPr>
          <p:nvPr>
            <p:ph type="ftr" sz="quarter" idx="3"/>
          </p:nvPr>
        </p:nvSpPr>
        <p:spPr bwMode="auto">
          <a:xfrm>
            <a:off x="609600" y="6248400"/>
            <a:ext cx="542131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0" hangingPunct="0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C984F9CB-3CDE-4A3B-BFC6-5B942C90CF15}" type="slidenum">
              <a:rPr lang="fr-C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75977" r:id="rId1"/>
    <p:sldLayoutId id="2147575978" r:id="rId2"/>
    <p:sldLayoutId id="2147575979" r:id="rId3"/>
    <p:sldLayoutId id="2147575980" r:id="rId4"/>
    <p:sldLayoutId id="2147575981" r:id="rId5"/>
    <p:sldLayoutId id="2147575982" r:id="rId6"/>
    <p:sldLayoutId id="2147575983" r:id="rId7"/>
    <p:sldLayoutId id="2147575984" r:id="rId8"/>
    <p:sldLayoutId id="2147575985" r:id="rId9"/>
    <p:sldLayoutId id="2147575986" r:id="rId10"/>
    <p:sldLayoutId id="2147575987" r:id="rId11"/>
  </p:sldLayoutIdLst>
  <p:transition spd="med">
    <p:wipe dir="r"/>
  </p:transition>
  <p:txStyles>
    <p:titleStyle>
      <a:lvl1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8001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12573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7145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21717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42900" indent="-342900" algn="l" defTabSz="-13873163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>
          <a:solidFill>
            <a:schemeClr val="tx1"/>
          </a:solidFill>
          <a:latin typeface="+mn-lt"/>
        </a:defRPr>
      </a:lvl2pPr>
      <a:lvl3pPr marL="1143000" indent="-228600" algn="l" defTabSz="-13873163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>
          <a:solidFill>
            <a:schemeClr val="tx1"/>
          </a:solidFill>
          <a:latin typeface="+mn-lt"/>
        </a:defRPr>
      </a:lvl3pPr>
      <a:lvl4pPr marL="1600200" indent="-228600" algn="l" defTabSz="-13873163" rtl="0" eaLnBrk="0" fontAlgn="base" hangingPunct="0">
        <a:spcBef>
          <a:spcPts val="400"/>
        </a:spcBef>
        <a:spcAft>
          <a:spcPct val="0"/>
        </a:spcAft>
        <a:buClr>
          <a:srgbClr val="B58B80"/>
        </a:buClr>
        <a:buSzPct val="7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4pPr>
      <a:lvl5pPr marL="2057400" indent="-228600" algn="l" defTabSz="-13873163" rtl="0" eaLnBrk="0" fontAlgn="base" hangingPunct="0">
        <a:spcBef>
          <a:spcPts val="400"/>
        </a:spcBef>
        <a:spcAft>
          <a:spcPct val="0"/>
        </a:spcAft>
        <a:buClr>
          <a:srgbClr val="C3986D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5pPr>
      <a:lvl6pPr marL="2514600" indent="-228600" algn="l" defTabSz="-13873163" rtl="0" eaLnBrk="1" fontAlgn="base" hangingPunct="1">
        <a:spcBef>
          <a:spcPts val="400"/>
        </a:spcBef>
        <a:spcAft>
          <a:spcPct val="0"/>
        </a:spcAft>
        <a:buClr>
          <a:srgbClr val="C3986D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6pPr>
      <a:lvl7pPr marL="2971800" indent="-228600" algn="l" defTabSz="-13873163" rtl="0" eaLnBrk="1" fontAlgn="base" hangingPunct="1">
        <a:spcBef>
          <a:spcPts val="400"/>
        </a:spcBef>
        <a:spcAft>
          <a:spcPct val="0"/>
        </a:spcAft>
        <a:buClr>
          <a:srgbClr val="C3986D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7pPr>
      <a:lvl8pPr marL="3429000" indent="-228600" algn="l" defTabSz="-13873163" rtl="0" eaLnBrk="1" fontAlgn="base" hangingPunct="1">
        <a:spcBef>
          <a:spcPts val="400"/>
        </a:spcBef>
        <a:spcAft>
          <a:spcPct val="0"/>
        </a:spcAft>
        <a:buClr>
          <a:srgbClr val="C3986D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8pPr>
      <a:lvl9pPr marL="3886200" indent="-228600" algn="l" defTabSz="-13873163" rtl="0" eaLnBrk="1" fontAlgn="base" hangingPunct="1">
        <a:spcBef>
          <a:spcPts val="400"/>
        </a:spcBef>
        <a:spcAft>
          <a:spcPct val="0"/>
        </a:spcAft>
        <a:buClr>
          <a:srgbClr val="C3986D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Constantia" pitchFamily="18" charset="0"/>
            </a:endParaRPr>
          </a:p>
        </p:txBody>
      </p:sp>
      <p:sp>
        <p:nvSpPr>
          <p:cNvPr id="8" name="Forme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Constantia" pitchFamily="18" charset="0"/>
            </a:endParaRPr>
          </a:p>
        </p:txBody>
      </p:sp>
      <p:grpSp>
        <p:nvGrpSpPr>
          <p:cNvPr id="3076" name="Group 9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orme 11"/>
            <p:cNvSpPr>
              <a:spLocks/>
            </p:cNvSpPr>
            <p:nvPr/>
          </p:nvSpPr>
          <p:spPr bwMode="auto">
            <a:xfrm rot="21435692">
              <a:off x="-21862" y="202262"/>
              <a:ext cx="9162324" cy="64777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Constantia" pitchFamily="18" charset="0"/>
              </a:endParaRPr>
            </a:p>
          </p:txBody>
        </p:sp>
        <p:sp>
          <p:nvSpPr>
            <p:cNvPr id="13" name="Forme 12"/>
            <p:cNvSpPr>
              <a:spLocks/>
            </p:cNvSpPr>
            <p:nvPr/>
          </p:nvSpPr>
          <p:spPr bwMode="auto">
            <a:xfrm rot="21435692">
              <a:off x="-15525" y="275829"/>
              <a:ext cx="9175050" cy="529475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Constantia" pitchFamily="18" charset="0"/>
              </a:endParaRPr>
            </a:p>
          </p:txBody>
        </p:sp>
      </p:grpSp>
      <p:sp>
        <p:nvSpPr>
          <p:cNvPr id="3077" name="Rectangle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8" name="Rectangle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D1EAEE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0"/>
          <p:cNvSpPr>
            <a:spLocks noGrp="1"/>
          </p:cNvSpPr>
          <p:nvPr>
            <p:ph type="ftr" sz="quarter" idx="3"/>
          </p:nvPr>
        </p:nvSpPr>
        <p:spPr bwMode="auto">
          <a:xfrm>
            <a:off x="2590800" y="6356350"/>
            <a:ext cx="2895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D1EAEE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D1EAEE"/>
                </a:solidFill>
                <a:latin typeface="+mn-lt"/>
              </a:defRPr>
            </a:lvl1pPr>
          </a:lstStyle>
          <a:p>
            <a:pPr>
              <a:defRPr/>
            </a:pPr>
            <a:fld id="{2DC2F959-72EF-4AD7-B993-A56287FDAA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75688" r:id="rId1"/>
    <p:sldLayoutId id="2147575689" r:id="rId2"/>
    <p:sldLayoutId id="2147575690" r:id="rId3"/>
    <p:sldLayoutId id="2147575691" r:id="rId4"/>
    <p:sldLayoutId id="2147575692" r:id="rId5"/>
    <p:sldLayoutId id="2147575693" r:id="rId6"/>
    <p:sldLayoutId id="2147575694" r:id="rId7"/>
    <p:sldLayoutId id="2147575695" r:id="rId8"/>
    <p:sldLayoutId id="2147575696" r:id="rId9"/>
    <p:sldLayoutId id="2147575697" r:id="rId10"/>
    <p:sldLayoutId id="2147575698" r:id="rId11"/>
  </p:sldLayoutIdLst>
  <p:transition spd="med">
    <p:wipe dir="r"/>
  </p:transition>
  <p:txStyles>
    <p:titleStyle>
      <a:lvl1pPr marL="342900" indent="-342900" algn="l" defTabSz="-138731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+mj-ea"/>
          <a:cs typeface="+mj-cs"/>
        </a:defRPr>
      </a:lvl1pPr>
      <a:lvl2pPr marL="342900" indent="-342900" algn="l" defTabSz="-138731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marL="342900" indent="-342900" algn="l" defTabSz="-138731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marL="342900" indent="-342900" algn="l" defTabSz="-138731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marL="342900" indent="-342900" algn="l" defTabSz="-138731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800100" indent="-342900" algn="l" defTabSz="-13873163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1257300" indent="-342900" algn="l" defTabSz="-13873163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714500" indent="-342900" algn="l" defTabSz="-13873163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2171700" indent="-342900" algn="l" defTabSz="-13873163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defTabSz="-13873163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>
          <a:solidFill>
            <a:schemeClr val="tx1"/>
          </a:solidFill>
          <a:latin typeface="+mn-lt"/>
        </a:defRPr>
      </a:lvl2pPr>
      <a:lvl3pPr marL="1143000" indent="-22860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>
          <a:solidFill>
            <a:schemeClr val="tx1"/>
          </a:solidFill>
          <a:latin typeface="+mn-lt"/>
        </a:defRPr>
      </a:lvl3pPr>
      <a:lvl4pPr marL="1600200" indent="-228600" algn="l" defTabSz="-13873163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4pPr>
      <a:lvl5pPr marL="2057400" indent="-228600" algn="l" defTabSz="-13873163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5pPr>
      <a:lvl6pPr marL="25146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6pPr>
      <a:lvl7pPr marL="29718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7pPr>
      <a:lvl8pPr marL="34290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8pPr>
      <a:lvl9pPr marL="38862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23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359E17E8-A4D5-4A74-9EAE-B77FAF93E3FD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139269" name="Rectangle 4"/>
          <p:cNvSpPr>
            <a:spLocks noGrp="1"/>
          </p:cNvSpPr>
          <p:nvPr>
            <p:ph type="ftr" sz="quarter" idx="3"/>
          </p:nvPr>
        </p:nvSpPr>
        <p:spPr bwMode="auto">
          <a:xfrm>
            <a:off x="609600" y="6248400"/>
            <a:ext cx="542131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248400"/>
            <a:ext cx="533400" cy="381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0" hangingPunct="0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CAA15772-499A-47F2-B676-C3C2C8AC1FAD}" type="slidenum">
              <a:rPr lang="fr-C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75988" r:id="rId1"/>
    <p:sldLayoutId id="2147575989" r:id="rId2"/>
    <p:sldLayoutId id="2147575990" r:id="rId3"/>
    <p:sldLayoutId id="2147575991" r:id="rId4"/>
    <p:sldLayoutId id="2147575992" r:id="rId5"/>
    <p:sldLayoutId id="2147575993" r:id="rId6"/>
    <p:sldLayoutId id="2147575994" r:id="rId7"/>
    <p:sldLayoutId id="2147575995" r:id="rId8"/>
    <p:sldLayoutId id="2147575996" r:id="rId9"/>
    <p:sldLayoutId id="2147575997" r:id="rId10"/>
    <p:sldLayoutId id="2147575998" r:id="rId11"/>
  </p:sldLayoutIdLst>
  <p:transition spd="med">
    <p:wipe dir="r"/>
  </p:transition>
  <p:txStyles>
    <p:titleStyle>
      <a:lvl1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8001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12573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7145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21717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42900" indent="-342900" algn="l" defTabSz="-13873163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>
          <a:solidFill>
            <a:schemeClr val="tx1"/>
          </a:solidFill>
          <a:latin typeface="+mn-lt"/>
        </a:defRPr>
      </a:lvl2pPr>
      <a:lvl3pPr marL="1143000" indent="-228600" algn="l" defTabSz="-13873163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>
          <a:solidFill>
            <a:schemeClr val="tx1"/>
          </a:solidFill>
          <a:latin typeface="+mn-lt"/>
        </a:defRPr>
      </a:lvl3pPr>
      <a:lvl4pPr marL="1600200" indent="-228600" algn="l" defTabSz="-13873163" rtl="0" eaLnBrk="0" fontAlgn="base" hangingPunct="0">
        <a:spcBef>
          <a:spcPts val="400"/>
        </a:spcBef>
        <a:spcAft>
          <a:spcPct val="0"/>
        </a:spcAft>
        <a:buClr>
          <a:srgbClr val="B58B80"/>
        </a:buClr>
        <a:buSzPct val="7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4pPr>
      <a:lvl5pPr marL="2057400" indent="-228600" algn="l" defTabSz="-13873163" rtl="0" eaLnBrk="0" fontAlgn="base" hangingPunct="0">
        <a:spcBef>
          <a:spcPts val="400"/>
        </a:spcBef>
        <a:spcAft>
          <a:spcPct val="0"/>
        </a:spcAft>
        <a:buClr>
          <a:srgbClr val="C3986D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5pPr>
      <a:lvl6pPr marL="2514600" indent="-228600" algn="l" defTabSz="-13873163" rtl="0" eaLnBrk="1" fontAlgn="base" hangingPunct="1">
        <a:spcBef>
          <a:spcPts val="400"/>
        </a:spcBef>
        <a:spcAft>
          <a:spcPct val="0"/>
        </a:spcAft>
        <a:buClr>
          <a:srgbClr val="C3986D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6pPr>
      <a:lvl7pPr marL="2971800" indent="-228600" algn="l" defTabSz="-13873163" rtl="0" eaLnBrk="1" fontAlgn="base" hangingPunct="1">
        <a:spcBef>
          <a:spcPts val="400"/>
        </a:spcBef>
        <a:spcAft>
          <a:spcPct val="0"/>
        </a:spcAft>
        <a:buClr>
          <a:srgbClr val="C3986D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7pPr>
      <a:lvl8pPr marL="3429000" indent="-228600" algn="l" defTabSz="-13873163" rtl="0" eaLnBrk="1" fontAlgn="base" hangingPunct="1">
        <a:spcBef>
          <a:spcPts val="400"/>
        </a:spcBef>
        <a:spcAft>
          <a:spcPct val="0"/>
        </a:spcAft>
        <a:buClr>
          <a:srgbClr val="C3986D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8pPr>
      <a:lvl9pPr marL="3886200" indent="-228600" algn="l" defTabSz="-13873163" rtl="0" eaLnBrk="1" fontAlgn="base" hangingPunct="1">
        <a:spcBef>
          <a:spcPts val="400"/>
        </a:spcBef>
        <a:spcAft>
          <a:spcPct val="0"/>
        </a:spcAft>
        <a:buClr>
          <a:srgbClr val="C3986D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174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57E67FC0-FC39-4355-8F28-6B791DA68F69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140296" name="Rectangle 10"/>
          <p:cNvSpPr>
            <a:spLocks noGrp="1"/>
          </p:cNvSpPr>
          <p:nvPr>
            <p:ph type="ftr" sz="quarter" idx="3"/>
          </p:nvPr>
        </p:nvSpPr>
        <p:spPr bwMode="auto">
          <a:xfrm>
            <a:off x="609600" y="6248400"/>
            <a:ext cx="542131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0" hangingPunct="0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21F66BF9-1B48-4FB9-99BD-C4EE9748A5FD}" type="slidenum">
              <a:rPr lang="fr-C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75999" r:id="rId1"/>
    <p:sldLayoutId id="2147576000" r:id="rId2"/>
    <p:sldLayoutId id="2147576001" r:id="rId3"/>
    <p:sldLayoutId id="2147576002" r:id="rId4"/>
    <p:sldLayoutId id="2147576003" r:id="rId5"/>
    <p:sldLayoutId id="2147576004" r:id="rId6"/>
    <p:sldLayoutId id="2147576005" r:id="rId7"/>
    <p:sldLayoutId id="2147576006" r:id="rId8"/>
    <p:sldLayoutId id="2147576007" r:id="rId9"/>
    <p:sldLayoutId id="2147576008" r:id="rId10"/>
    <p:sldLayoutId id="2147576009" r:id="rId11"/>
  </p:sldLayoutIdLst>
  <p:transition spd="med">
    <p:wipe dir="r"/>
  </p:transition>
  <p:txStyles>
    <p:titleStyle>
      <a:lvl1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8001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12573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7145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21717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42900" indent="-342900" algn="l" defTabSz="-13873163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>
          <a:solidFill>
            <a:schemeClr val="tx1"/>
          </a:solidFill>
          <a:latin typeface="+mn-lt"/>
        </a:defRPr>
      </a:lvl2pPr>
      <a:lvl3pPr marL="1143000" indent="-228600" algn="l" defTabSz="-13873163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>
          <a:solidFill>
            <a:schemeClr val="tx1"/>
          </a:solidFill>
          <a:latin typeface="+mn-lt"/>
        </a:defRPr>
      </a:lvl3pPr>
      <a:lvl4pPr marL="1600200" indent="-228600" algn="l" defTabSz="-13873163" rtl="0" eaLnBrk="0" fontAlgn="base" hangingPunct="0">
        <a:spcBef>
          <a:spcPts val="400"/>
        </a:spcBef>
        <a:spcAft>
          <a:spcPct val="0"/>
        </a:spcAft>
        <a:buClr>
          <a:srgbClr val="B58B80"/>
        </a:buClr>
        <a:buSzPct val="7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4pPr>
      <a:lvl5pPr marL="2057400" indent="-228600" algn="l" defTabSz="-13873163" rtl="0" eaLnBrk="0" fontAlgn="base" hangingPunct="0">
        <a:spcBef>
          <a:spcPts val="400"/>
        </a:spcBef>
        <a:spcAft>
          <a:spcPct val="0"/>
        </a:spcAft>
        <a:buClr>
          <a:srgbClr val="C3986D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5pPr>
      <a:lvl6pPr marL="2514600" indent="-228600" algn="l" defTabSz="-13873163" rtl="0" eaLnBrk="1" fontAlgn="base" hangingPunct="1">
        <a:spcBef>
          <a:spcPts val="400"/>
        </a:spcBef>
        <a:spcAft>
          <a:spcPct val="0"/>
        </a:spcAft>
        <a:buClr>
          <a:srgbClr val="C3986D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6pPr>
      <a:lvl7pPr marL="2971800" indent="-228600" algn="l" defTabSz="-13873163" rtl="0" eaLnBrk="1" fontAlgn="base" hangingPunct="1">
        <a:spcBef>
          <a:spcPts val="400"/>
        </a:spcBef>
        <a:spcAft>
          <a:spcPct val="0"/>
        </a:spcAft>
        <a:buClr>
          <a:srgbClr val="C3986D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7pPr>
      <a:lvl8pPr marL="3429000" indent="-228600" algn="l" defTabSz="-13873163" rtl="0" eaLnBrk="1" fontAlgn="base" hangingPunct="1">
        <a:spcBef>
          <a:spcPts val="400"/>
        </a:spcBef>
        <a:spcAft>
          <a:spcPct val="0"/>
        </a:spcAft>
        <a:buClr>
          <a:srgbClr val="C3986D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8pPr>
      <a:lvl9pPr marL="3886200" indent="-228600" algn="l" defTabSz="-13873163" rtl="0" eaLnBrk="1" fontAlgn="base" hangingPunct="1">
        <a:spcBef>
          <a:spcPts val="400"/>
        </a:spcBef>
        <a:spcAft>
          <a:spcPct val="0"/>
        </a:spcAft>
        <a:buClr>
          <a:srgbClr val="C3986D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277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44638" y="4654550"/>
            <a:ext cx="7589837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8BB21C9A-FF8B-40F9-B68F-F46A2EF6E4EF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0" y="4667250"/>
            <a:ext cx="1447800" cy="6635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0" hangingPunct="0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8A64D976-08C8-4A83-8B73-A9848C5775D8}" type="slidenum">
              <a:rPr lang="fr-CA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1322" name="Rectangle 13"/>
          <p:cNvSpPr>
            <a:spLocks noGrp="1"/>
          </p:cNvSpPr>
          <p:nvPr>
            <p:ph type="ftr" sz="quarter" idx="3"/>
          </p:nvPr>
        </p:nvSpPr>
        <p:spPr bwMode="auto">
          <a:xfrm>
            <a:off x="1600200" y="6248400"/>
            <a:ext cx="4572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76010" r:id="rId1"/>
    <p:sldLayoutId id="2147576011" r:id="rId2"/>
    <p:sldLayoutId id="2147576012" r:id="rId3"/>
    <p:sldLayoutId id="2147576013" r:id="rId4"/>
    <p:sldLayoutId id="2147576014" r:id="rId5"/>
    <p:sldLayoutId id="2147576015" r:id="rId6"/>
    <p:sldLayoutId id="2147576016" r:id="rId7"/>
    <p:sldLayoutId id="2147576017" r:id="rId8"/>
    <p:sldLayoutId id="2147576018" r:id="rId9"/>
    <p:sldLayoutId id="2147576019" r:id="rId10"/>
    <p:sldLayoutId id="2147576020" r:id="rId11"/>
  </p:sldLayoutIdLst>
  <p:transition spd="med">
    <p:wipe dir="r"/>
  </p:transition>
  <p:txStyles>
    <p:titleStyle>
      <a:lvl1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8001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12573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7145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21717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42900" indent="-342900" algn="l" defTabSz="-13873163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>
          <a:solidFill>
            <a:schemeClr val="tx1"/>
          </a:solidFill>
          <a:latin typeface="+mn-lt"/>
        </a:defRPr>
      </a:lvl2pPr>
      <a:lvl3pPr marL="1143000" indent="-228600" algn="l" defTabSz="-13873163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>
          <a:solidFill>
            <a:schemeClr val="tx1"/>
          </a:solidFill>
          <a:latin typeface="+mn-lt"/>
        </a:defRPr>
      </a:lvl3pPr>
      <a:lvl4pPr marL="1600200" indent="-228600" algn="l" defTabSz="-13873163" rtl="0" eaLnBrk="0" fontAlgn="base" hangingPunct="0">
        <a:spcBef>
          <a:spcPts val="400"/>
        </a:spcBef>
        <a:spcAft>
          <a:spcPct val="0"/>
        </a:spcAft>
        <a:buClr>
          <a:srgbClr val="B58B80"/>
        </a:buClr>
        <a:buSzPct val="7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4pPr>
      <a:lvl5pPr marL="2057400" indent="-228600" algn="l" defTabSz="-13873163" rtl="0" eaLnBrk="0" fontAlgn="base" hangingPunct="0">
        <a:spcBef>
          <a:spcPts val="400"/>
        </a:spcBef>
        <a:spcAft>
          <a:spcPct val="0"/>
        </a:spcAft>
        <a:buClr>
          <a:srgbClr val="C3986D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5pPr>
      <a:lvl6pPr marL="2514600" indent="-228600" algn="l" defTabSz="-13873163" rtl="0" eaLnBrk="1" fontAlgn="base" hangingPunct="1">
        <a:spcBef>
          <a:spcPts val="400"/>
        </a:spcBef>
        <a:spcAft>
          <a:spcPct val="0"/>
        </a:spcAft>
        <a:buClr>
          <a:srgbClr val="C3986D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6pPr>
      <a:lvl7pPr marL="2971800" indent="-228600" algn="l" defTabSz="-13873163" rtl="0" eaLnBrk="1" fontAlgn="base" hangingPunct="1">
        <a:spcBef>
          <a:spcPts val="400"/>
        </a:spcBef>
        <a:spcAft>
          <a:spcPct val="0"/>
        </a:spcAft>
        <a:buClr>
          <a:srgbClr val="C3986D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7pPr>
      <a:lvl8pPr marL="3429000" indent="-228600" algn="l" defTabSz="-13873163" rtl="0" eaLnBrk="1" fontAlgn="base" hangingPunct="1">
        <a:spcBef>
          <a:spcPts val="400"/>
        </a:spcBef>
        <a:spcAft>
          <a:spcPct val="0"/>
        </a:spcAft>
        <a:buClr>
          <a:srgbClr val="C3986D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8pPr>
      <a:lvl9pPr marL="3886200" indent="-228600" algn="l" defTabSz="-13873163" rtl="0" eaLnBrk="1" fontAlgn="base" hangingPunct="1">
        <a:spcBef>
          <a:spcPts val="400"/>
        </a:spcBef>
        <a:spcAft>
          <a:spcPct val="0"/>
        </a:spcAft>
        <a:buClr>
          <a:srgbClr val="C3986D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323F57"/>
            </a:gs>
            <a:gs pos="60001">
              <a:srgbClr val="465877"/>
            </a:gs>
            <a:gs pos="100000">
              <a:srgbClr val="7283A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rectangle 6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1">
                  <a:tint val="95000"/>
                  <a:satMod val="200000"/>
                  <a:alpha val="10000"/>
                </a:schemeClr>
              </a:gs>
              <a:gs pos="70000">
                <a:schemeClr val="tx1">
                  <a:tint val="80000"/>
                  <a:satMod val="200000"/>
                  <a:alpha val="8000"/>
                </a:schemeClr>
              </a:gs>
              <a:gs pos="100000">
                <a:schemeClr val="tx1">
                  <a:tint val="50000"/>
                  <a:satMod val="175000"/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379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Forme 9"/>
          <p:cNvSpPr/>
          <p:nvPr/>
        </p:nvSpPr>
        <p:spPr>
          <a:xfrm rot="16200000">
            <a:off x="7554119" y="5255419"/>
            <a:ext cx="1892300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1371600" y="6011863"/>
            <a:ext cx="5791200" cy="365125"/>
          </a:xfrm>
          <a:prstGeom prst="rect">
            <a:avLst/>
          </a:prstGeom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latin typeface="+mn-lt"/>
              </a:defRPr>
            </a:lvl1pPr>
          </a:lstStyle>
          <a:p>
            <a:pPr>
              <a:defRPr/>
            </a:pPr>
            <a:fld id="{76E37526-830D-41F3-B9DD-7E4D5AB3EDFB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150537" name="Rectangle 11"/>
          <p:cNvSpPr>
            <a:spLocks noGrp="1"/>
          </p:cNvSpPr>
          <p:nvPr>
            <p:ph type="ftr" sz="quarter" idx="3"/>
          </p:nvPr>
        </p:nvSpPr>
        <p:spPr bwMode="auto">
          <a:xfrm>
            <a:off x="1371600" y="5649913"/>
            <a:ext cx="5791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0" rIns="91440" bIns="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1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8391525" y="5753100"/>
            <a:ext cx="5032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3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9701E8A7-E402-46E7-A5BC-C00D37C5E4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76021" r:id="rId1"/>
    <p:sldLayoutId id="2147576022" r:id="rId2"/>
    <p:sldLayoutId id="2147576023" r:id="rId3"/>
    <p:sldLayoutId id="2147576024" r:id="rId4"/>
    <p:sldLayoutId id="2147576025" r:id="rId5"/>
    <p:sldLayoutId id="2147576026" r:id="rId6"/>
    <p:sldLayoutId id="2147576027" r:id="rId7"/>
    <p:sldLayoutId id="2147576028" r:id="rId8"/>
    <p:sldLayoutId id="2147576029" r:id="rId9"/>
    <p:sldLayoutId id="2147576030" r:id="rId10"/>
    <p:sldLayoutId id="2147576031" r:id="rId11"/>
  </p:sldLayoutIdLst>
  <p:transition spd="med">
    <p:wipe dir="r"/>
  </p:transition>
  <p:txStyles>
    <p:titleStyle>
      <a:lvl1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FF965C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FF965C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2pPr>
      <a:lvl3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FF965C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3pPr>
      <a:lvl4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FF965C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4pPr>
      <a:lvl5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FF965C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5pPr>
      <a:lvl6pPr marL="800100" indent="-342900" algn="l" defTabSz="-13873163" rtl="0" eaLnBrk="1" fontAlgn="base" hangingPunct="1">
        <a:spcBef>
          <a:spcPct val="0"/>
        </a:spcBef>
        <a:spcAft>
          <a:spcPct val="0"/>
        </a:spcAft>
        <a:defRPr sz="4200">
          <a:solidFill>
            <a:srgbClr val="FF965C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6pPr>
      <a:lvl7pPr marL="1257300" indent="-342900" algn="l" defTabSz="-13873163" rtl="0" eaLnBrk="1" fontAlgn="base" hangingPunct="1">
        <a:spcBef>
          <a:spcPct val="0"/>
        </a:spcBef>
        <a:spcAft>
          <a:spcPct val="0"/>
        </a:spcAft>
        <a:defRPr sz="4200">
          <a:solidFill>
            <a:srgbClr val="FF965C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7pPr>
      <a:lvl8pPr marL="1714500" indent="-342900" algn="l" defTabSz="-13873163" rtl="0" eaLnBrk="1" fontAlgn="base" hangingPunct="1">
        <a:spcBef>
          <a:spcPct val="0"/>
        </a:spcBef>
        <a:spcAft>
          <a:spcPct val="0"/>
        </a:spcAft>
        <a:defRPr sz="4200">
          <a:solidFill>
            <a:srgbClr val="FF965C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8pPr>
      <a:lvl9pPr marL="2171700" indent="-342900" algn="l" defTabSz="-13873163" rtl="0" eaLnBrk="1" fontAlgn="base" hangingPunct="1">
        <a:spcBef>
          <a:spcPct val="0"/>
        </a:spcBef>
        <a:spcAft>
          <a:spcPct val="0"/>
        </a:spcAft>
        <a:defRPr sz="4200">
          <a:solidFill>
            <a:srgbClr val="FF965C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9pPr>
    </p:titleStyle>
    <p:bodyStyle>
      <a:lvl1pPr marL="342900" indent="-34290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>
          <a:solidFill>
            <a:schemeClr val="tx1"/>
          </a:solidFill>
          <a:latin typeface="+mn-lt"/>
        </a:defRPr>
      </a:lvl2pPr>
      <a:lvl3pPr marL="1143000" indent="-22860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>
          <a:solidFill>
            <a:schemeClr val="tx1"/>
          </a:solidFill>
          <a:latin typeface="+mn-lt"/>
        </a:defRPr>
      </a:lvl3pPr>
      <a:lvl4pPr marL="1600200" indent="-22860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4pPr>
      <a:lvl5pPr marL="2057400" indent="-228600" algn="l" defTabSz="-13873163" rtl="0" eaLnBrk="0" fontAlgn="base" hangingPunct="0">
        <a:spcBef>
          <a:spcPct val="20000"/>
        </a:spcBef>
        <a:spcAft>
          <a:spcPct val="0"/>
        </a:spcAft>
        <a:buClr>
          <a:srgbClr val="FEAF9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5pPr>
      <a:lvl6pPr marL="25146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FEAF9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6pPr>
      <a:lvl7pPr marL="29718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FEAF9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7pPr>
      <a:lvl8pPr marL="34290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FEAF9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8pPr>
      <a:lvl9pPr marL="38862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FEAF9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323F57"/>
            </a:gs>
            <a:gs pos="60001">
              <a:srgbClr val="465877"/>
            </a:gs>
            <a:gs pos="100000">
              <a:srgbClr val="7283A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rectangle 6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1">
                  <a:tint val="95000"/>
                  <a:satMod val="200000"/>
                  <a:alpha val="10000"/>
                </a:schemeClr>
              </a:gs>
              <a:gs pos="70000">
                <a:schemeClr val="tx1">
                  <a:tint val="80000"/>
                  <a:satMod val="200000"/>
                  <a:alpha val="8000"/>
                </a:schemeClr>
              </a:gs>
              <a:gs pos="100000">
                <a:schemeClr val="tx1">
                  <a:tint val="50000"/>
                  <a:satMod val="175000"/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4822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2584" name="Rectangle 2"/>
          <p:cNvSpPr>
            <a:spLocks noGrp="1"/>
          </p:cNvSpPr>
          <p:nvPr>
            <p:ph type="ftr" sz="quarter" idx="3"/>
          </p:nvPr>
        </p:nvSpPr>
        <p:spPr bwMode="auto">
          <a:xfrm>
            <a:off x="457200" y="6481763"/>
            <a:ext cx="4259263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latin typeface="+mn-lt"/>
              </a:defRPr>
            </a:lvl1pPr>
          </a:lstStyle>
          <a:p>
            <a:pPr>
              <a:defRPr/>
            </a:pPr>
            <a:fld id="{3EC96297-68E3-432F-A16F-F2FB7C7D3E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76032" r:id="rId1"/>
    <p:sldLayoutId id="2147576033" r:id="rId2"/>
    <p:sldLayoutId id="2147576034" r:id="rId3"/>
    <p:sldLayoutId id="2147576035" r:id="rId4"/>
    <p:sldLayoutId id="2147576036" r:id="rId5"/>
    <p:sldLayoutId id="2147576037" r:id="rId6"/>
    <p:sldLayoutId id="2147576038" r:id="rId7"/>
    <p:sldLayoutId id="2147576039" r:id="rId8"/>
    <p:sldLayoutId id="2147576040" r:id="rId9"/>
    <p:sldLayoutId id="2147576041" r:id="rId10"/>
    <p:sldLayoutId id="2147576042" r:id="rId11"/>
  </p:sldLayoutIdLst>
  <p:transition spd="med">
    <p:wipe dir="r"/>
  </p:transition>
  <p:txStyles>
    <p:titleStyle>
      <a:lvl1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FF965C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FF965C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2pPr>
      <a:lvl3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FF965C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3pPr>
      <a:lvl4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FF965C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4pPr>
      <a:lvl5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FF965C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5pPr>
      <a:lvl6pPr marL="800100" indent="-342900" algn="l" defTabSz="-13873163" rtl="0" eaLnBrk="1" fontAlgn="base" hangingPunct="1">
        <a:spcBef>
          <a:spcPct val="0"/>
        </a:spcBef>
        <a:spcAft>
          <a:spcPct val="0"/>
        </a:spcAft>
        <a:defRPr sz="4200">
          <a:solidFill>
            <a:srgbClr val="FF965C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6pPr>
      <a:lvl7pPr marL="1257300" indent="-342900" algn="l" defTabSz="-13873163" rtl="0" eaLnBrk="1" fontAlgn="base" hangingPunct="1">
        <a:spcBef>
          <a:spcPct val="0"/>
        </a:spcBef>
        <a:spcAft>
          <a:spcPct val="0"/>
        </a:spcAft>
        <a:defRPr sz="4200">
          <a:solidFill>
            <a:srgbClr val="FF965C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7pPr>
      <a:lvl8pPr marL="1714500" indent="-342900" algn="l" defTabSz="-13873163" rtl="0" eaLnBrk="1" fontAlgn="base" hangingPunct="1">
        <a:spcBef>
          <a:spcPct val="0"/>
        </a:spcBef>
        <a:spcAft>
          <a:spcPct val="0"/>
        </a:spcAft>
        <a:defRPr sz="4200">
          <a:solidFill>
            <a:srgbClr val="FF965C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8pPr>
      <a:lvl9pPr marL="2171700" indent="-342900" algn="l" defTabSz="-13873163" rtl="0" eaLnBrk="1" fontAlgn="base" hangingPunct="1">
        <a:spcBef>
          <a:spcPct val="0"/>
        </a:spcBef>
        <a:spcAft>
          <a:spcPct val="0"/>
        </a:spcAft>
        <a:defRPr sz="4200">
          <a:solidFill>
            <a:srgbClr val="FF965C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9pPr>
    </p:titleStyle>
    <p:bodyStyle>
      <a:lvl1pPr marL="342900" indent="-34290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>
          <a:solidFill>
            <a:schemeClr val="tx1"/>
          </a:solidFill>
          <a:latin typeface="+mn-lt"/>
        </a:defRPr>
      </a:lvl2pPr>
      <a:lvl3pPr marL="1143000" indent="-22860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>
          <a:solidFill>
            <a:schemeClr val="tx1"/>
          </a:solidFill>
          <a:latin typeface="+mn-lt"/>
        </a:defRPr>
      </a:lvl3pPr>
      <a:lvl4pPr marL="1600200" indent="-22860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4pPr>
      <a:lvl5pPr marL="2057400" indent="-228600" algn="l" defTabSz="-13873163" rtl="0" eaLnBrk="0" fontAlgn="base" hangingPunct="0">
        <a:spcBef>
          <a:spcPct val="20000"/>
        </a:spcBef>
        <a:spcAft>
          <a:spcPct val="0"/>
        </a:spcAft>
        <a:buClr>
          <a:srgbClr val="FEAF9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5pPr>
      <a:lvl6pPr marL="25146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FEAF9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6pPr>
      <a:lvl7pPr marL="29718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FEAF9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7pPr>
      <a:lvl8pPr marL="34290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FEAF9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8pPr>
      <a:lvl9pPr marL="38862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FEAF9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323F57"/>
            </a:gs>
            <a:gs pos="60001">
              <a:srgbClr val="465877"/>
            </a:gs>
            <a:gs pos="100000">
              <a:srgbClr val="7283A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rectangle 6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1">
                  <a:tint val="95000"/>
                  <a:satMod val="200000"/>
                  <a:alpha val="10000"/>
                </a:schemeClr>
              </a:gs>
              <a:gs pos="70000">
                <a:schemeClr val="tx1">
                  <a:tint val="80000"/>
                  <a:satMod val="200000"/>
                  <a:alpha val="8000"/>
                </a:schemeClr>
              </a:gs>
              <a:gs pos="100000">
                <a:schemeClr val="tx1">
                  <a:tint val="50000"/>
                  <a:satMod val="175000"/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584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791075" y="6480175"/>
            <a:ext cx="2133600" cy="3016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latin typeface="+mn-lt"/>
              </a:defRPr>
            </a:lvl1pPr>
          </a:lstStyle>
          <a:p>
            <a:pPr>
              <a:defRPr/>
            </a:pPr>
            <a:fld id="{124F9049-87BE-43F7-9225-2AB20C1D848E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153608" name="Rectangle 10"/>
          <p:cNvSpPr>
            <a:spLocks noGrp="1"/>
          </p:cNvSpPr>
          <p:nvPr>
            <p:ph type="ftr" sz="quarter" idx="3"/>
          </p:nvPr>
        </p:nvSpPr>
        <p:spPr bwMode="auto">
          <a:xfrm>
            <a:off x="457200" y="6481763"/>
            <a:ext cx="4259263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latin typeface="+mn-lt"/>
              </a:defRPr>
            </a:lvl1pPr>
          </a:lstStyle>
          <a:p>
            <a:pPr>
              <a:defRPr/>
            </a:pPr>
            <a:fld id="{C1B8BF05-190C-4553-BC19-0003ECE4D7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76043" r:id="rId1"/>
    <p:sldLayoutId id="2147576044" r:id="rId2"/>
    <p:sldLayoutId id="2147576045" r:id="rId3"/>
    <p:sldLayoutId id="2147576046" r:id="rId4"/>
    <p:sldLayoutId id="2147576047" r:id="rId5"/>
    <p:sldLayoutId id="2147576048" r:id="rId6"/>
    <p:sldLayoutId id="2147576049" r:id="rId7"/>
    <p:sldLayoutId id="2147576050" r:id="rId8"/>
    <p:sldLayoutId id="2147576051" r:id="rId9"/>
    <p:sldLayoutId id="2147576052" r:id="rId10"/>
    <p:sldLayoutId id="2147576053" r:id="rId11"/>
  </p:sldLayoutIdLst>
  <p:transition spd="med">
    <p:wipe dir="r"/>
  </p:transition>
  <p:txStyles>
    <p:titleStyle>
      <a:lvl1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FF965C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FF965C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2pPr>
      <a:lvl3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FF965C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3pPr>
      <a:lvl4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FF965C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4pPr>
      <a:lvl5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FF965C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5pPr>
      <a:lvl6pPr marL="800100" indent="-342900" algn="l" defTabSz="-13873163" rtl="0" eaLnBrk="1" fontAlgn="base" hangingPunct="1">
        <a:spcBef>
          <a:spcPct val="0"/>
        </a:spcBef>
        <a:spcAft>
          <a:spcPct val="0"/>
        </a:spcAft>
        <a:defRPr sz="4200">
          <a:solidFill>
            <a:srgbClr val="FF965C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6pPr>
      <a:lvl7pPr marL="1257300" indent="-342900" algn="l" defTabSz="-13873163" rtl="0" eaLnBrk="1" fontAlgn="base" hangingPunct="1">
        <a:spcBef>
          <a:spcPct val="0"/>
        </a:spcBef>
        <a:spcAft>
          <a:spcPct val="0"/>
        </a:spcAft>
        <a:defRPr sz="4200">
          <a:solidFill>
            <a:srgbClr val="FF965C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7pPr>
      <a:lvl8pPr marL="1714500" indent="-342900" algn="l" defTabSz="-13873163" rtl="0" eaLnBrk="1" fontAlgn="base" hangingPunct="1">
        <a:spcBef>
          <a:spcPct val="0"/>
        </a:spcBef>
        <a:spcAft>
          <a:spcPct val="0"/>
        </a:spcAft>
        <a:defRPr sz="4200">
          <a:solidFill>
            <a:srgbClr val="FF965C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8pPr>
      <a:lvl9pPr marL="2171700" indent="-342900" algn="l" defTabSz="-13873163" rtl="0" eaLnBrk="1" fontAlgn="base" hangingPunct="1">
        <a:spcBef>
          <a:spcPct val="0"/>
        </a:spcBef>
        <a:spcAft>
          <a:spcPct val="0"/>
        </a:spcAft>
        <a:defRPr sz="4200">
          <a:solidFill>
            <a:srgbClr val="FF965C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9pPr>
    </p:titleStyle>
    <p:bodyStyle>
      <a:lvl1pPr marL="342900" indent="-34290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>
          <a:solidFill>
            <a:schemeClr val="tx1"/>
          </a:solidFill>
          <a:latin typeface="+mn-lt"/>
        </a:defRPr>
      </a:lvl2pPr>
      <a:lvl3pPr marL="1143000" indent="-22860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>
          <a:solidFill>
            <a:schemeClr val="tx1"/>
          </a:solidFill>
          <a:latin typeface="+mn-lt"/>
        </a:defRPr>
      </a:lvl3pPr>
      <a:lvl4pPr marL="1600200" indent="-22860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4pPr>
      <a:lvl5pPr marL="2057400" indent="-228600" algn="l" defTabSz="-13873163" rtl="0" eaLnBrk="0" fontAlgn="base" hangingPunct="0">
        <a:spcBef>
          <a:spcPct val="20000"/>
        </a:spcBef>
        <a:spcAft>
          <a:spcPct val="0"/>
        </a:spcAft>
        <a:buClr>
          <a:srgbClr val="FEAF9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5pPr>
      <a:lvl6pPr marL="25146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FEAF9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6pPr>
      <a:lvl7pPr marL="29718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FEAF9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7pPr>
      <a:lvl8pPr marL="34290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FEAF9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8pPr>
      <a:lvl9pPr marL="38862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FEAF9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000000"/>
            </a:gs>
            <a:gs pos="60001">
              <a:srgbClr val="000000"/>
            </a:gs>
            <a:gs pos="100000">
              <a:srgbClr val="6C6C6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686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Forme 6"/>
          <p:cNvSpPr/>
          <p:nvPr/>
        </p:nvSpPr>
        <p:spPr>
          <a:xfrm rot="5400000" flipV="1">
            <a:off x="7554119" y="310357"/>
            <a:ext cx="1892300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riangle rectangle 7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1">
                  <a:tint val="95000"/>
                  <a:satMod val="200000"/>
                  <a:alpha val="10000"/>
                </a:schemeClr>
              </a:gs>
              <a:gs pos="70000">
                <a:schemeClr val="tx1">
                  <a:tint val="80000"/>
                  <a:satMod val="200000"/>
                  <a:alpha val="8000"/>
                </a:schemeClr>
              </a:gs>
              <a:gs pos="100000">
                <a:schemeClr val="tx1">
                  <a:tint val="50000"/>
                  <a:satMod val="175000"/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9" name="Connecteur droit 8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956425" y="6477000"/>
            <a:ext cx="2133600" cy="3048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latin typeface="+mn-lt"/>
              </a:defRPr>
            </a:lvl1pPr>
          </a:lstStyle>
          <a:p>
            <a:pPr>
              <a:defRPr/>
            </a:pPr>
            <a:fld id="{8138B496-4EEC-4010-BD23-BA7AECA79E5F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154633" name="Rectangle 11"/>
          <p:cNvSpPr>
            <a:spLocks noGrp="1"/>
          </p:cNvSpPr>
          <p:nvPr>
            <p:ph type="ftr" sz="quarter" idx="3"/>
          </p:nvPr>
        </p:nvSpPr>
        <p:spPr bwMode="auto">
          <a:xfrm>
            <a:off x="2619375" y="6481763"/>
            <a:ext cx="426085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8450263" y="809625"/>
            <a:ext cx="503237" cy="3000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latin typeface="+mn-lt"/>
              </a:defRPr>
            </a:lvl1pPr>
          </a:lstStyle>
          <a:p>
            <a:pPr>
              <a:defRPr/>
            </a:pPr>
            <a:fld id="{52F8EE36-61B0-4049-BCE7-67A72DE7B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76054" r:id="rId1"/>
    <p:sldLayoutId id="2147576055" r:id="rId2"/>
    <p:sldLayoutId id="2147576056" r:id="rId3"/>
    <p:sldLayoutId id="2147576057" r:id="rId4"/>
    <p:sldLayoutId id="2147576058" r:id="rId5"/>
    <p:sldLayoutId id="2147576059" r:id="rId6"/>
    <p:sldLayoutId id="2147576060" r:id="rId7"/>
    <p:sldLayoutId id="2147576061" r:id="rId8"/>
    <p:sldLayoutId id="2147576062" r:id="rId9"/>
    <p:sldLayoutId id="2147576063" r:id="rId10"/>
    <p:sldLayoutId id="2147576064" r:id="rId11"/>
  </p:sldLayoutIdLst>
  <p:transition spd="med">
    <p:wipe dir="r"/>
  </p:transition>
  <p:txStyles>
    <p:titleStyle>
      <a:lvl1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FF965C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FF965C"/>
          </a:solidFill>
          <a:effectLst>
            <a:outerShdw blurRad="38100" dist="38100" dir="2700000" algn="tl">
              <a:srgbClr val="FFFFFF"/>
            </a:outerShdw>
          </a:effectLst>
          <a:latin typeface="Century Gothic" pitchFamily="34" charset="0"/>
        </a:defRPr>
      </a:lvl2pPr>
      <a:lvl3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FF965C"/>
          </a:solidFill>
          <a:effectLst>
            <a:outerShdw blurRad="38100" dist="38100" dir="2700000" algn="tl">
              <a:srgbClr val="FFFFFF"/>
            </a:outerShdw>
          </a:effectLst>
          <a:latin typeface="Century Gothic" pitchFamily="34" charset="0"/>
        </a:defRPr>
      </a:lvl3pPr>
      <a:lvl4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FF965C"/>
          </a:solidFill>
          <a:effectLst>
            <a:outerShdw blurRad="38100" dist="38100" dir="2700000" algn="tl">
              <a:srgbClr val="FFFFFF"/>
            </a:outerShdw>
          </a:effectLst>
          <a:latin typeface="Century Gothic" pitchFamily="34" charset="0"/>
        </a:defRPr>
      </a:lvl4pPr>
      <a:lvl5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FF965C"/>
          </a:solidFill>
          <a:effectLst>
            <a:outerShdw blurRad="38100" dist="38100" dir="2700000" algn="tl">
              <a:srgbClr val="FFFFFF"/>
            </a:outerShdw>
          </a:effectLst>
          <a:latin typeface="Century Gothic" pitchFamily="34" charset="0"/>
        </a:defRPr>
      </a:lvl5pPr>
      <a:lvl6pPr marL="800100" indent="-342900" algn="l" defTabSz="-13873163" rtl="0" eaLnBrk="1" fontAlgn="base" hangingPunct="1">
        <a:spcBef>
          <a:spcPct val="0"/>
        </a:spcBef>
        <a:spcAft>
          <a:spcPct val="0"/>
        </a:spcAft>
        <a:defRPr sz="4200">
          <a:solidFill>
            <a:srgbClr val="FF965C"/>
          </a:solidFill>
          <a:effectLst>
            <a:outerShdw blurRad="38100" dist="38100" dir="2700000" algn="tl">
              <a:srgbClr val="FFFFFF"/>
            </a:outerShdw>
          </a:effectLst>
          <a:latin typeface="Century Gothic" pitchFamily="34" charset="0"/>
        </a:defRPr>
      </a:lvl6pPr>
      <a:lvl7pPr marL="1257300" indent="-342900" algn="l" defTabSz="-13873163" rtl="0" eaLnBrk="1" fontAlgn="base" hangingPunct="1">
        <a:spcBef>
          <a:spcPct val="0"/>
        </a:spcBef>
        <a:spcAft>
          <a:spcPct val="0"/>
        </a:spcAft>
        <a:defRPr sz="4200">
          <a:solidFill>
            <a:srgbClr val="FF965C"/>
          </a:solidFill>
          <a:effectLst>
            <a:outerShdw blurRad="38100" dist="38100" dir="2700000" algn="tl">
              <a:srgbClr val="FFFFFF"/>
            </a:outerShdw>
          </a:effectLst>
          <a:latin typeface="Century Gothic" pitchFamily="34" charset="0"/>
        </a:defRPr>
      </a:lvl7pPr>
      <a:lvl8pPr marL="1714500" indent="-342900" algn="l" defTabSz="-13873163" rtl="0" eaLnBrk="1" fontAlgn="base" hangingPunct="1">
        <a:spcBef>
          <a:spcPct val="0"/>
        </a:spcBef>
        <a:spcAft>
          <a:spcPct val="0"/>
        </a:spcAft>
        <a:defRPr sz="4200">
          <a:solidFill>
            <a:srgbClr val="FF965C"/>
          </a:solidFill>
          <a:effectLst>
            <a:outerShdw blurRad="38100" dist="38100" dir="2700000" algn="tl">
              <a:srgbClr val="FFFFFF"/>
            </a:outerShdw>
          </a:effectLst>
          <a:latin typeface="Century Gothic" pitchFamily="34" charset="0"/>
        </a:defRPr>
      </a:lvl8pPr>
      <a:lvl9pPr marL="2171700" indent="-342900" algn="l" defTabSz="-13873163" rtl="0" eaLnBrk="1" fontAlgn="base" hangingPunct="1">
        <a:spcBef>
          <a:spcPct val="0"/>
        </a:spcBef>
        <a:spcAft>
          <a:spcPct val="0"/>
        </a:spcAft>
        <a:defRPr sz="4200">
          <a:solidFill>
            <a:srgbClr val="FF965C"/>
          </a:solidFill>
          <a:effectLst>
            <a:outerShdw blurRad="38100" dist="38100" dir="2700000" algn="tl">
              <a:srgbClr val="FFFFFF"/>
            </a:outerShdw>
          </a:effectLst>
          <a:latin typeface="Century Gothic" pitchFamily="34" charset="0"/>
        </a:defRPr>
      </a:lvl9pPr>
    </p:titleStyle>
    <p:bodyStyle>
      <a:lvl1pPr marL="342900" indent="-34290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>
          <a:solidFill>
            <a:schemeClr val="tx1"/>
          </a:solidFill>
          <a:latin typeface="+mn-lt"/>
        </a:defRPr>
      </a:lvl2pPr>
      <a:lvl3pPr marL="1143000" indent="-22860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>
          <a:solidFill>
            <a:schemeClr val="tx1"/>
          </a:solidFill>
          <a:latin typeface="+mn-lt"/>
        </a:defRPr>
      </a:lvl3pPr>
      <a:lvl4pPr marL="1600200" indent="-22860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4pPr>
      <a:lvl5pPr marL="2057400" indent="-228600" algn="l" defTabSz="-13873163" rtl="0" eaLnBrk="0" fontAlgn="base" hangingPunct="0">
        <a:spcBef>
          <a:spcPct val="20000"/>
        </a:spcBef>
        <a:spcAft>
          <a:spcPct val="0"/>
        </a:spcAft>
        <a:buClr>
          <a:srgbClr val="FEAF9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5pPr>
      <a:lvl6pPr marL="25146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FEAF9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6pPr>
      <a:lvl7pPr marL="29718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FEAF9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7pPr>
      <a:lvl8pPr marL="34290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FEAF9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8pPr>
      <a:lvl9pPr marL="38862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FEAF9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323F57"/>
            </a:gs>
            <a:gs pos="60001">
              <a:srgbClr val="465877"/>
            </a:gs>
            <a:gs pos="100000">
              <a:srgbClr val="7283A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rectangle 6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1">
                  <a:tint val="95000"/>
                  <a:satMod val="200000"/>
                  <a:alpha val="10000"/>
                </a:schemeClr>
              </a:gs>
              <a:gs pos="70000">
                <a:schemeClr val="tx1">
                  <a:tint val="80000"/>
                  <a:satMod val="200000"/>
                  <a:alpha val="8000"/>
                </a:schemeClr>
              </a:gs>
              <a:gs pos="100000">
                <a:schemeClr val="tx1">
                  <a:tint val="50000"/>
                  <a:satMod val="175000"/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7894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latin typeface="+mn-lt"/>
              </a:defRPr>
            </a:lvl1pPr>
          </a:lstStyle>
          <a:p>
            <a:pPr>
              <a:defRPr/>
            </a:pPr>
            <a:fld id="{781DB430-E4D9-4810-9FF6-5828031414B3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155656" name="Rectangle 10"/>
          <p:cNvSpPr>
            <a:spLocks noGrp="1"/>
          </p:cNvSpPr>
          <p:nvPr>
            <p:ph type="ftr" sz="quarter" idx="3"/>
          </p:nvPr>
        </p:nvSpPr>
        <p:spPr bwMode="auto">
          <a:xfrm>
            <a:off x="457200" y="6481763"/>
            <a:ext cx="4259263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latin typeface="+mn-lt"/>
              </a:defRPr>
            </a:lvl1pPr>
          </a:lstStyle>
          <a:p>
            <a:pPr>
              <a:defRPr/>
            </a:pPr>
            <a:fld id="{6E75B135-A317-4A8F-9CFA-6CC90DFE78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76065" r:id="rId1"/>
    <p:sldLayoutId id="2147576066" r:id="rId2"/>
    <p:sldLayoutId id="2147576067" r:id="rId3"/>
    <p:sldLayoutId id="2147576068" r:id="rId4"/>
    <p:sldLayoutId id="2147576069" r:id="rId5"/>
    <p:sldLayoutId id="2147576070" r:id="rId6"/>
    <p:sldLayoutId id="2147576071" r:id="rId7"/>
    <p:sldLayoutId id="2147576072" r:id="rId8"/>
    <p:sldLayoutId id="2147576073" r:id="rId9"/>
    <p:sldLayoutId id="2147576074" r:id="rId10"/>
    <p:sldLayoutId id="2147576075" r:id="rId11"/>
  </p:sldLayoutIdLst>
  <p:transition spd="med">
    <p:wipe dir="r"/>
  </p:transition>
  <p:txStyles>
    <p:titleStyle>
      <a:lvl1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FF965C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FF965C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2pPr>
      <a:lvl3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FF965C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3pPr>
      <a:lvl4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FF965C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4pPr>
      <a:lvl5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FF965C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5pPr>
      <a:lvl6pPr marL="800100" indent="-342900" algn="l" defTabSz="-13873163" rtl="0" eaLnBrk="1" fontAlgn="base" hangingPunct="1">
        <a:spcBef>
          <a:spcPct val="0"/>
        </a:spcBef>
        <a:spcAft>
          <a:spcPct val="0"/>
        </a:spcAft>
        <a:defRPr sz="4200">
          <a:solidFill>
            <a:srgbClr val="FF965C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6pPr>
      <a:lvl7pPr marL="1257300" indent="-342900" algn="l" defTabSz="-13873163" rtl="0" eaLnBrk="1" fontAlgn="base" hangingPunct="1">
        <a:spcBef>
          <a:spcPct val="0"/>
        </a:spcBef>
        <a:spcAft>
          <a:spcPct val="0"/>
        </a:spcAft>
        <a:defRPr sz="4200">
          <a:solidFill>
            <a:srgbClr val="FF965C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7pPr>
      <a:lvl8pPr marL="1714500" indent="-342900" algn="l" defTabSz="-13873163" rtl="0" eaLnBrk="1" fontAlgn="base" hangingPunct="1">
        <a:spcBef>
          <a:spcPct val="0"/>
        </a:spcBef>
        <a:spcAft>
          <a:spcPct val="0"/>
        </a:spcAft>
        <a:defRPr sz="4200">
          <a:solidFill>
            <a:srgbClr val="FF965C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8pPr>
      <a:lvl9pPr marL="2171700" indent="-342900" algn="l" defTabSz="-13873163" rtl="0" eaLnBrk="1" fontAlgn="base" hangingPunct="1">
        <a:spcBef>
          <a:spcPct val="0"/>
        </a:spcBef>
        <a:spcAft>
          <a:spcPct val="0"/>
        </a:spcAft>
        <a:defRPr sz="4200">
          <a:solidFill>
            <a:srgbClr val="FF965C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9pPr>
    </p:titleStyle>
    <p:bodyStyle>
      <a:lvl1pPr marL="342900" indent="-34290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>
          <a:solidFill>
            <a:schemeClr val="tx1"/>
          </a:solidFill>
          <a:latin typeface="+mn-lt"/>
        </a:defRPr>
      </a:lvl2pPr>
      <a:lvl3pPr marL="1143000" indent="-22860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>
          <a:solidFill>
            <a:schemeClr val="tx1"/>
          </a:solidFill>
          <a:latin typeface="+mn-lt"/>
        </a:defRPr>
      </a:lvl3pPr>
      <a:lvl4pPr marL="1600200" indent="-22860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4pPr>
      <a:lvl5pPr marL="2057400" indent="-228600" algn="l" defTabSz="-13873163" rtl="0" eaLnBrk="0" fontAlgn="base" hangingPunct="0">
        <a:spcBef>
          <a:spcPct val="20000"/>
        </a:spcBef>
        <a:spcAft>
          <a:spcPct val="0"/>
        </a:spcAft>
        <a:buClr>
          <a:srgbClr val="FEAF9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5pPr>
      <a:lvl6pPr marL="25146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FEAF9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6pPr>
      <a:lvl7pPr marL="29718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FEAF9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7pPr>
      <a:lvl8pPr marL="34290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FEAF9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8pPr>
      <a:lvl9pPr marL="38862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FEAF9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323F57"/>
            </a:gs>
            <a:gs pos="60001">
              <a:srgbClr val="465877"/>
            </a:gs>
            <a:gs pos="100000">
              <a:srgbClr val="7283A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8915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0425" cy="3016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latin typeface="+mn-lt"/>
              </a:defRPr>
            </a:lvl1pPr>
          </a:lstStyle>
          <a:p>
            <a:pPr>
              <a:defRPr/>
            </a:pPr>
            <a:fld id="{6BDC52C8-9229-4BEB-B173-875822F140C0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156677" name="Rectangle 4"/>
          <p:cNvSpPr>
            <a:spLocks noGrp="1"/>
          </p:cNvSpPr>
          <p:nvPr>
            <p:ph type="ftr" sz="quarter" idx="3"/>
          </p:nvPr>
        </p:nvSpPr>
        <p:spPr bwMode="auto">
          <a:xfrm>
            <a:off x="457200" y="6481763"/>
            <a:ext cx="426085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9838" y="6483350"/>
            <a:ext cx="503237" cy="3016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latin typeface="+mn-lt"/>
              </a:defRPr>
            </a:lvl1pPr>
          </a:lstStyle>
          <a:p>
            <a:pPr>
              <a:defRPr/>
            </a:pPr>
            <a:fld id="{2FF6BB4B-ED50-4DBB-8ADF-87CAD1D288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76076" r:id="rId1"/>
    <p:sldLayoutId id="2147576077" r:id="rId2"/>
    <p:sldLayoutId id="2147576078" r:id="rId3"/>
    <p:sldLayoutId id="2147576079" r:id="rId4"/>
    <p:sldLayoutId id="2147576080" r:id="rId5"/>
    <p:sldLayoutId id="2147576081" r:id="rId6"/>
    <p:sldLayoutId id="2147576082" r:id="rId7"/>
    <p:sldLayoutId id="2147576083" r:id="rId8"/>
    <p:sldLayoutId id="2147576084" r:id="rId9"/>
    <p:sldLayoutId id="2147576085" r:id="rId10"/>
    <p:sldLayoutId id="2147576086" r:id="rId11"/>
  </p:sldLayoutIdLst>
  <p:transition spd="med">
    <p:wipe dir="r"/>
  </p:transition>
  <p:txStyles>
    <p:titleStyle>
      <a:lvl1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FF965C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FF965C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2pPr>
      <a:lvl3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FF965C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3pPr>
      <a:lvl4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FF965C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4pPr>
      <a:lvl5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FF965C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5pPr>
      <a:lvl6pPr marL="800100" indent="-342900" algn="l" defTabSz="-13873163" rtl="0" eaLnBrk="1" fontAlgn="base" hangingPunct="1">
        <a:spcBef>
          <a:spcPct val="0"/>
        </a:spcBef>
        <a:spcAft>
          <a:spcPct val="0"/>
        </a:spcAft>
        <a:defRPr sz="4200">
          <a:solidFill>
            <a:srgbClr val="FF965C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6pPr>
      <a:lvl7pPr marL="1257300" indent="-342900" algn="l" defTabSz="-13873163" rtl="0" eaLnBrk="1" fontAlgn="base" hangingPunct="1">
        <a:spcBef>
          <a:spcPct val="0"/>
        </a:spcBef>
        <a:spcAft>
          <a:spcPct val="0"/>
        </a:spcAft>
        <a:defRPr sz="4200">
          <a:solidFill>
            <a:srgbClr val="FF965C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7pPr>
      <a:lvl8pPr marL="1714500" indent="-342900" algn="l" defTabSz="-13873163" rtl="0" eaLnBrk="1" fontAlgn="base" hangingPunct="1">
        <a:spcBef>
          <a:spcPct val="0"/>
        </a:spcBef>
        <a:spcAft>
          <a:spcPct val="0"/>
        </a:spcAft>
        <a:defRPr sz="4200">
          <a:solidFill>
            <a:srgbClr val="FF965C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8pPr>
      <a:lvl9pPr marL="2171700" indent="-342900" algn="l" defTabSz="-13873163" rtl="0" eaLnBrk="1" fontAlgn="base" hangingPunct="1">
        <a:spcBef>
          <a:spcPct val="0"/>
        </a:spcBef>
        <a:spcAft>
          <a:spcPct val="0"/>
        </a:spcAft>
        <a:defRPr sz="4200">
          <a:solidFill>
            <a:srgbClr val="FF965C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9pPr>
    </p:titleStyle>
    <p:bodyStyle>
      <a:lvl1pPr marL="342900" indent="-34290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>
          <a:solidFill>
            <a:schemeClr val="tx1"/>
          </a:solidFill>
          <a:latin typeface="+mn-lt"/>
        </a:defRPr>
      </a:lvl2pPr>
      <a:lvl3pPr marL="1143000" indent="-22860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>
          <a:solidFill>
            <a:schemeClr val="tx1"/>
          </a:solidFill>
          <a:latin typeface="+mn-lt"/>
        </a:defRPr>
      </a:lvl3pPr>
      <a:lvl4pPr marL="1600200" indent="-22860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4pPr>
      <a:lvl5pPr marL="2057400" indent="-228600" algn="l" defTabSz="-13873163" rtl="0" eaLnBrk="0" fontAlgn="base" hangingPunct="0">
        <a:spcBef>
          <a:spcPct val="20000"/>
        </a:spcBef>
        <a:spcAft>
          <a:spcPct val="0"/>
        </a:spcAft>
        <a:buClr>
          <a:srgbClr val="FEAF9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5pPr>
      <a:lvl6pPr marL="25146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FEAF9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6pPr>
      <a:lvl7pPr marL="29718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FEAF9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7pPr>
      <a:lvl8pPr marL="34290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FEAF9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8pPr>
      <a:lvl9pPr marL="38862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FEAF9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323F57"/>
            </a:gs>
            <a:gs pos="60001">
              <a:srgbClr val="465877"/>
            </a:gs>
            <a:gs pos="100000">
              <a:srgbClr val="7283A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rectangle 6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1">
                  <a:tint val="95000"/>
                  <a:satMod val="200000"/>
                  <a:alpha val="10000"/>
                </a:schemeClr>
              </a:gs>
              <a:gs pos="70000">
                <a:schemeClr val="tx1">
                  <a:tint val="80000"/>
                  <a:satMod val="200000"/>
                  <a:alpha val="8000"/>
                </a:schemeClr>
              </a:gs>
              <a:gs pos="100000">
                <a:schemeClr val="tx1">
                  <a:tint val="50000"/>
                  <a:satMod val="175000"/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9942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latin typeface="+mn-lt"/>
              </a:defRPr>
            </a:lvl1pPr>
          </a:lstStyle>
          <a:p>
            <a:pPr>
              <a:defRPr/>
            </a:pPr>
            <a:fld id="{A689BAAF-7F5C-4EBA-8E3F-498313AF5C12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157704" name="Rectangle 10"/>
          <p:cNvSpPr>
            <a:spLocks noGrp="1"/>
          </p:cNvSpPr>
          <p:nvPr>
            <p:ph type="ftr" sz="quarter" idx="3"/>
          </p:nvPr>
        </p:nvSpPr>
        <p:spPr bwMode="auto">
          <a:xfrm>
            <a:off x="457200" y="6481763"/>
            <a:ext cx="4259263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latin typeface="+mn-lt"/>
              </a:defRPr>
            </a:lvl1pPr>
          </a:lstStyle>
          <a:p>
            <a:pPr>
              <a:defRPr/>
            </a:pPr>
            <a:fld id="{8123C4FF-F657-40E9-872F-09D82ED45C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76087" r:id="rId1"/>
    <p:sldLayoutId id="2147576088" r:id="rId2"/>
    <p:sldLayoutId id="2147576089" r:id="rId3"/>
    <p:sldLayoutId id="2147576090" r:id="rId4"/>
    <p:sldLayoutId id="2147576091" r:id="rId5"/>
    <p:sldLayoutId id="2147576092" r:id="rId6"/>
    <p:sldLayoutId id="2147576093" r:id="rId7"/>
    <p:sldLayoutId id="2147576094" r:id="rId8"/>
    <p:sldLayoutId id="2147576095" r:id="rId9"/>
    <p:sldLayoutId id="2147576096" r:id="rId10"/>
    <p:sldLayoutId id="2147576097" r:id="rId11"/>
  </p:sldLayoutIdLst>
  <p:transition spd="med">
    <p:wipe dir="r"/>
  </p:transition>
  <p:txStyles>
    <p:titleStyle>
      <a:lvl1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FF965C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FF965C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2pPr>
      <a:lvl3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FF965C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3pPr>
      <a:lvl4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FF965C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4pPr>
      <a:lvl5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FF965C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5pPr>
      <a:lvl6pPr marL="800100" indent="-342900" algn="l" defTabSz="-13873163" rtl="0" eaLnBrk="1" fontAlgn="base" hangingPunct="1">
        <a:spcBef>
          <a:spcPct val="0"/>
        </a:spcBef>
        <a:spcAft>
          <a:spcPct val="0"/>
        </a:spcAft>
        <a:defRPr sz="4200">
          <a:solidFill>
            <a:srgbClr val="FF965C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6pPr>
      <a:lvl7pPr marL="1257300" indent="-342900" algn="l" defTabSz="-13873163" rtl="0" eaLnBrk="1" fontAlgn="base" hangingPunct="1">
        <a:spcBef>
          <a:spcPct val="0"/>
        </a:spcBef>
        <a:spcAft>
          <a:spcPct val="0"/>
        </a:spcAft>
        <a:defRPr sz="4200">
          <a:solidFill>
            <a:srgbClr val="FF965C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7pPr>
      <a:lvl8pPr marL="1714500" indent="-342900" algn="l" defTabSz="-13873163" rtl="0" eaLnBrk="1" fontAlgn="base" hangingPunct="1">
        <a:spcBef>
          <a:spcPct val="0"/>
        </a:spcBef>
        <a:spcAft>
          <a:spcPct val="0"/>
        </a:spcAft>
        <a:defRPr sz="4200">
          <a:solidFill>
            <a:srgbClr val="FF965C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8pPr>
      <a:lvl9pPr marL="2171700" indent="-342900" algn="l" defTabSz="-13873163" rtl="0" eaLnBrk="1" fontAlgn="base" hangingPunct="1">
        <a:spcBef>
          <a:spcPct val="0"/>
        </a:spcBef>
        <a:spcAft>
          <a:spcPct val="0"/>
        </a:spcAft>
        <a:defRPr sz="4200">
          <a:solidFill>
            <a:srgbClr val="FF965C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9pPr>
    </p:titleStyle>
    <p:bodyStyle>
      <a:lvl1pPr marL="342900" indent="-34290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>
          <a:solidFill>
            <a:schemeClr val="tx1"/>
          </a:solidFill>
          <a:latin typeface="+mn-lt"/>
        </a:defRPr>
      </a:lvl2pPr>
      <a:lvl3pPr marL="1143000" indent="-22860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>
          <a:solidFill>
            <a:schemeClr val="tx1"/>
          </a:solidFill>
          <a:latin typeface="+mn-lt"/>
        </a:defRPr>
      </a:lvl3pPr>
      <a:lvl4pPr marL="1600200" indent="-22860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4pPr>
      <a:lvl5pPr marL="2057400" indent="-228600" algn="l" defTabSz="-13873163" rtl="0" eaLnBrk="0" fontAlgn="base" hangingPunct="0">
        <a:spcBef>
          <a:spcPct val="20000"/>
        </a:spcBef>
        <a:spcAft>
          <a:spcPct val="0"/>
        </a:spcAft>
        <a:buClr>
          <a:srgbClr val="FEAF9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5pPr>
      <a:lvl6pPr marL="25146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FEAF9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6pPr>
      <a:lvl7pPr marL="29718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FEAF9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7pPr>
      <a:lvl8pPr marL="34290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FEAF9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8pPr>
      <a:lvl9pPr marL="38862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FEAF9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7" name="Connecteur droit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" name="Connecteur droit 17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Ellipse 19"/>
          <p:cNvSpPr/>
          <p:nvPr/>
        </p:nvSpPr>
        <p:spPr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Ellipse 20"/>
          <p:cNvSpPr/>
          <p:nvPr/>
        </p:nvSpPr>
        <p:spPr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4" name="Ellipse 23"/>
          <p:cNvSpPr/>
          <p:nvPr/>
        </p:nvSpPr>
        <p:spPr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Ellipse 24"/>
          <p:cNvSpPr/>
          <p:nvPr/>
        </p:nvSpPr>
        <p:spPr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Ellipse 25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Ellipse 26"/>
          <p:cNvSpPr/>
          <p:nvPr/>
        </p:nvSpPr>
        <p:spPr>
          <a:xfrm>
            <a:off x="8848725" y="2457450"/>
            <a:ext cx="90488" cy="90488"/>
          </a:xfrm>
          <a:prstGeom prst="ellipse">
            <a:avLst/>
          </a:prstGeom>
          <a:noFill/>
          <a:ln w="19050" cap="flat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2"/>
          </p:nvPr>
        </p:nvSpPr>
        <p:spPr>
          <a:xfrm rot="5400000">
            <a:off x="7764463" y="1174750"/>
            <a:ext cx="2286000" cy="381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CB05BDD6-AA55-48CC-8242-C2AC43490146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23574" name="Rectangle 27"/>
          <p:cNvSpPr>
            <a:spLocks noGrp="1"/>
          </p:cNvSpPr>
          <p:nvPr>
            <p:ph type="ftr" sz="quarter" idx="3"/>
          </p:nvPr>
        </p:nvSpPr>
        <p:spPr bwMode="auto">
          <a:xfrm rot="5400000">
            <a:off x="7077076" y="4181475"/>
            <a:ext cx="3657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4"/>
          </p:nvPr>
        </p:nvSpPr>
        <p:spPr>
          <a:xfrm>
            <a:off x="1325563" y="4929188"/>
            <a:ext cx="609600" cy="5175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D76AABE6-FB7B-4B91-ACD3-5511252E62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75699" r:id="rId1"/>
    <p:sldLayoutId id="2147575700" r:id="rId2"/>
    <p:sldLayoutId id="2147575701" r:id="rId3"/>
    <p:sldLayoutId id="2147575702" r:id="rId4"/>
    <p:sldLayoutId id="2147575703" r:id="rId5"/>
    <p:sldLayoutId id="2147575704" r:id="rId6"/>
    <p:sldLayoutId id="2147575705" r:id="rId7"/>
    <p:sldLayoutId id="2147575706" r:id="rId8"/>
    <p:sldLayoutId id="2147575707" r:id="rId9"/>
    <p:sldLayoutId id="2147575708" r:id="rId10"/>
    <p:sldLayoutId id="2147575709" r:id="rId11"/>
    <p:sldLayoutId id="2147575710" r:id="rId12"/>
    <p:sldLayoutId id="2147575711" r:id="rId13"/>
  </p:sldLayoutIdLst>
  <p:transition spd="med">
    <p:wipe dir="r"/>
  </p:transition>
  <p:txStyles>
    <p:titleStyle>
      <a:lvl1pPr marL="342900" indent="-342900" algn="l" defTabSz="-13873163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marL="342900" indent="-342900" algn="l" defTabSz="-13873163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marL="342900" indent="-342900" algn="l" defTabSz="-13873163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marL="342900" indent="-342900" algn="l" defTabSz="-13873163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marL="342900" indent="-342900" algn="l" defTabSz="-13873163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800100" indent="-342900" algn="l" defTabSz="-13873163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1257300" indent="-342900" algn="l" defTabSz="-13873163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714500" indent="-342900" algn="l" defTabSz="-13873163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2171700" indent="-342900" algn="l" defTabSz="-13873163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342900" indent="-342900" algn="l" defTabSz="-13873163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>
          <a:solidFill>
            <a:schemeClr val="tx1"/>
          </a:solidFill>
          <a:latin typeface="+mn-lt"/>
        </a:defRPr>
      </a:lvl2pPr>
      <a:lvl3pPr marL="1143000" indent="-228600" algn="l" defTabSz="-13873163" rtl="0" eaLnBrk="0" fontAlgn="base" hangingPunct="0">
        <a:spcBef>
          <a:spcPct val="20000"/>
        </a:spcBef>
        <a:spcAft>
          <a:spcPct val="0"/>
        </a:spcAft>
        <a:buClr>
          <a:srgbClr val="648F67"/>
        </a:buClr>
        <a:buSzPct val="60000"/>
        <a:buFont typeface="Wingdings" pitchFamily="2" charset="2"/>
        <a:buChar char=""/>
        <a:defRPr sz="2400">
          <a:solidFill>
            <a:schemeClr val="tx1"/>
          </a:solidFill>
          <a:latin typeface="+mn-lt"/>
        </a:defRPr>
      </a:lvl3pPr>
      <a:lvl4pPr marL="1600200" indent="-228600" algn="l" defTabSz="-13873163" rtl="0" eaLnBrk="0" fontAlgn="base" hangingPunct="0">
        <a:spcBef>
          <a:spcPct val="20000"/>
        </a:spcBef>
        <a:spcAft>
          <a:spcPct val="0"/>
        </a:spcAft>
        <a:buClr>
          <a:srgbClr val="BCCEBD"/>
        </a:buClr>
        <a:buSzPct val="60000"/>
        <a:buFont typeface="Wingdings" pitchFamily="2" charset="2"/>
        <a:buChar char=""/>
        <a:defRPr sz="2000">
          <a:solidFill>
            <a:schemeClr val="tx1"/>
          </a:solidFill>
          <a:latin typeface="+mn-lt"/>
        </a:defRPr>
      </a:lvl4pPr>
      <a:lvl5pPr marL="2057400" indent="-228600" algn="l" defTabSz="-13873163" rtl="0" eaLnBrk="0" fontAlgn="base" hangingPunct="0">
        <a:spcBef>
          <a:spcPct val="20000"/>
        </a:spcBef>
        <a:spcAft>
          <a:spcPct val="0"/>
        </a:spcAft>
        <a:buClr>
          <a:srgbClr val="D4E2D4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5pPr>
      <a:lvl6pPr marL="25146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D4E2D4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6pPr>
      <a:lvl7pPr marL="29718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D4E2D4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7pPr>
      <a:lvl8pPr marL="34290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D4E2D4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8pPr>
      <a:lvl9pPr marL="38862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D4E2D4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323F57"/>
            </a:gs>
            <a:gs pos="60001">
              <a:srgbClr val="465877"/>
            </a:gs>
            <a:gs pos="100000">
              <a:srgbClr val="7283A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rectangle 6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1">
                  <a:tint val="95000"/>
                  <a:satMod val="200000"/>
                  <a:alpha val="10000"/>
                </a:schemeClr>
              </a:gs>
              <a:gs pos="70000">
                <a:schemeClr val="tx1">
                  <a:tint val="80000"/>
                  <a:satMod val="200000"/>
                  <a:alpha val="8000"/>
                </a:schemeClr>
              </a:gs>
              <a:gs pos="100000">
                <a:schemeClr val="tx1">
                  <a:tint val="50000"/>
                  <a:satMod val="175000"/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6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latin typeface="+mn-lt"/>
              </a:defRPr>
            </a:lvl1pPr>
          </a:lstStyle>
          <a:p>
            <a:pPr>
              <a:defRPr/>
            </a:pPr>
            <a:fld id="{7FE63041-540F-4AFB-9AA2-6FE3FF666CCB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158728" name="Rectangle 10"/>
          <p:cNvSpPr>
            <a:spLocks noGrp="1"/>
          </p:cNvSpPr>
          <p:nvPr>
            <p:ph type="ftr" sz="quarter" idx="3"/>
          </p:nvPr>
        </p:nvSpPr>
        <p:spPr bwMode="auto">
          <a:xfrm>
            <a:off x="457200" y="6481763"/>
            <a:ext cx="4259263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latin typeface="+mn-lt"/>
              </a:defRPr>
            </a:lvl1pPr>
          </a:lstStyle>
          <a:p>
            <a:pPr>
              <a:defRPr/>
            </a:pPr>
            <a:fld id="{093A0C9F-C11E-46EC-8639-D81D4476F7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76098" r:id="rId1"/>
    <p:sldLayoutId id="2147576099" r:id="rId2"/>
    <p:sldLayoutId id="2147576100" r:id="rId3"/>
    <p:sldLayoutId id="2147576101" r:id="rId4"/>
    <p:sldLayoutId id="2147576102" r:id="rId5"/>
    <p:sldLayoutId id="2147576103" r:id="rId6"/>
    <p:sldLayoutId id="2147576104" r:id="rId7"/>
    <p:sldLayoutId id="2147576105" r:id="rId8"/>
    <p:sldLayoutId id="2147576106" r:id="rId9"/>
    <p:sldLayoutId id="2147576107" r:id="rId10"/>
    <p:sldLayoutId id="2147576108" r:id="rId11"/>
  </p:sldLayoutIdLst>
  <p:transition spd="med">
    <p:wipe dir="r"/>
  </p:transition>
  <p:txStyles>
    <p:titleStyle>
      <a:lvl1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FF965C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FF965C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2pPr>
      <a:lvl3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FF965C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3pPr>
      <a:lvl4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FF965C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4pPr>
      <a:lvl5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FF965C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5pPr>
      <a:lvl6pPr marL="800100" indent="-342900" algn="l" defTabSz="-13873163" rtl="0" eaLnBrk="1" fontAlgn="base" hangingPunct="1">
        <a:spcBef>
          <a:spcPct val="0"/>
        </a:spcBef>
        <a:spcAft>
          <a:spcPct val="0"/>
        </a:spcAft>
        <a:defRPr sz="4200">
          <a:solidFill>
            <a:srgbClr val="FF965C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6pPr>
      <a:lvl7pPr marL="1257300" indent="-342900" algn="l" defTabSz="-13873163" rtl="0" eaLnBrk="1" fontAlgn="base" hangingPunct="1">
        <a:spcBef>
          <a:spcPct val="0"/>
        </a:spcBef>
        <a:spcAft>
          <a:spcPct val="0"/>
        </a:spcAft>
        <a:defRPr sz="4200">
          <a:solidFill>
            <a:srgbClr val="FF965C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7pPr>
      <a:lvl8pPr marL="1714500" indent="-342900" algn="l" defTabSz="-13873163" rtl="0" eaLnBrk="1" fontAlgn="base" hangingPunct="1">
        <a:spcBef>
          <a:spcPct val="0"/>
        </a:spcBef>
        <a:spcAft>
          <a:spcPct val="0"/>
        </a:spcAft>
        <a:defRPr sz="4200">
          <a:solidFill>
            <a:srgbClr val="FF965C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8pPr>
      <a:lvl9pPr marL="2171700" indent="-342900" algn="l" defTabSz="-13873163" rtl="0" eaLnBrk="1" fontAlgn="base" hangingPunct="1">
        <a:spcBef>
          <a:spcPct val="0"/>
        </a:spcBef>
        <a:spcAft>
          <a:spcPct val="0"/>
        </a:spcAft>
        <a:defRPr sz="4200">
          <a:solidFill>
            <a:srgbClr val="FF965C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9pPr>
    </p:titleStyle>
    <p:bodyStyle>
      <a:lvl1pPr marL="342900" indent="-34290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>
          <a:solidFill>
            <a:schemeClr val="tx1"/>
          </a:solidFill>
          <a:latin typeface="+mn-lt"/>
        </a:defRPr>
      </a:lvl2pPr>
      <a:lvl3pPr marL="1143000" indent="-22860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>
          <a:solidFill>
            <a:schemeClr val="tx1"/>
          </a:solidFill>
          <a:latin typeface="+mn-lt"/>
        </a:defRPr>
      </a:lvl3pPr>
      <a:lvl4pPr marL="1600200" indent="-22860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4pPr>
      <a:lvl5pPr marL="2057400" indent="-228600" algn="l" defTabSz="-13873163" rtl="0" eaLnBrk="0" fontAlgn="base" hangingPunct="0">
        <a:spcBef>
          <a:spcPct val="20000"/>
        </a:spcBef>
        <a:spcAft>
          <a:spcPct val="0"/>
        </a:spcAft>
        <a:buClr>
          <a:srgbClr val="FEAF9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5pPr>
      <a:lvl6pPr marL="25146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FEAF9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6pPr>
      <a:lvl7pPr marL="29718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FEAF9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7pPr>
      <a:lvl8pPr marL="34290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FEAF9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8pPr>
      <a:lvl9pPr marL="38862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FEAF9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323F57"/>
            </a:gs>
            <a:gs pos="60001">
              <a:srgbClr val="465877"/>
            </a:gs>
            <a:gs pos="100000">
              <a:srgbClr val="7283A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98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78563" y="6556375"/>
            <a:ext cx="2133600" cy="3016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latin typeface="+mn-lt"/>
              </a:defRPr>
            </a:lvl1pPr>
          </a:lstStyle>
          <a:p>
            <a:pPr>
              <a:defRPr/>
            </a:pPr>
            <a:fld id="{064F25D6-040A-4473-A450-9F62D8620FD2}" type="datetime1">
              <a:rPr lang="en-US"/>
              <a:pPr>
                <a:defRPr/>
              </a:pPr>
              <a:t>1/4/2018</a:t>
            </a:fld>
            <a:endParaRPr lang="en-US" sz="900"/>
          </a:p>
        </p:txBody>
      </p:sp>
      <p:sp>
        <p:nvSpPr>
          <p:cNvPr id="159749" name="Rectangle 4"/>
          <p:cNvSpPr>
            <a:spLocks noGrp="1"/>
          </p:cNvSpPr>
          <p:nvPr>
            <p:ph type="ftr" sz="quarter" idx="3"/>
          </p:nvPr>
        </p:nvSpPr>
        <p:spPr bwMode="auto">
          <a:xfrm>
            <a:off x="1135063" y="6556375"/>
            <a:ext cx="51435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9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0575" y="6556375"/>
            <a:ext cx="503238" cy="3016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900">
                <a:latin typeface="+mn-lt"/>
              </a:defRPr>
            </a:lvl1pPr>
          </a:lstStyle>
          <a:p>
            <a:pPr>
              <a:defRPr/>
            </a:pPr>
            <a:fld id="{15D2BD23-8785-44D0-84C6-7CF5E0BBDB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76109" r:id="rId1"/>
    <p:sldLayoutId id="2147576110" r:id="rId2"/>
    <p:sldLayoutId id="2147576111" r:id="rId3"/>
    <p:sldLayoutId id="2147576112" r:id="rId4"/>
    <p:sldLayoutId id="2147576113" r:id="rId5"/>
    <p:sldLayoutId id="2147576114" r:id="rId6"/>
    <p:sldLayoutId id="2147576115" r:id="rId7"/>
    <p:sldLayoutId id="2147576116" r:id="rId8"/>
    <p:sldLayoutId id="2147576117" r:id="rId9"/>
    <p:sldLayoutId id="2147576118" r:id="rId10"/>
    <p:sldLayoutId id="2147576119" r:id="rId11"/>
  </p:sldLayoutIdLst>
  <p:transition spd="med">
    <p:wipe dir="r"/>
  </p:transition>
  <p:txStyles>
    <p:titleStyle>
      <a:lvl1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FF965C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FF965C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2pPr>
      <a:lvl3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FF965C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3pPr>
      <a:lvl4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FF965C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4pPr>
      <a:lvl5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FF965C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5pPr>
      <a:lvl6pPr marL="800100" indent="-342900" algn="l" defTabSz="-13873163" rtl="0" eaLnBrk="1" fontAlgn="base" hangingPunct="1">
        <a:spcBef>
          <a:spcPct val="0"/>
        </a:spcBef>
        <a:spcAft>
          <a:spcPct val="0"/>
        </a:spcAft>
        <a:defRPr sz="4200">
          <a:solidFill>
            <a:srgbClr val="FF965C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6pPr>
      <a:lvl7pPr marL="1257300" indent="-342900" algn="l" defTabSz="-13873163" rtl="0" eaLnBrk="1" fontAlgn="base" hangingPunct="1">
        <a:spcBef>
          <a:spcPct val="0"/>
        </a:spcBef>
        <a:spcAft>
          <a:spcPct val="0"/>
        </a:spcAft>
        <a:defRPr sz="4200">
          <a:solidFill>
            <a:srgbClr val="FF965C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7pPr>
      <a:lvl8pPr marL="1714500" indent="-342900" algn="l" defTabSz="-13873163" rtl="0" eaLnBrk="1" fontAlgn="base" hangingPunct="1">
        <a:spcBef>
          <a:spcPct val="0"/>
        </a:spcBef>
        <a:spcAft>
          <a:spcPct val="0"/>
        </a:spcAft>
        <a:defRPr sz="4200">
          <a:solidFill>
            <a:srgbClr val="FF965C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8pPr>
      <a:lvl9pPr marL="2171700" indent="-342900" algn="l" defTabSz="-13873163" rtl="0" eaLnBrk="1" fontAlgn="base" hangingPunct="1">
        <a:spcBef>
          <a:spcPct val="0"/>
        </a:spcBef>
        <a:spcAft>
          <a:spcPct val="0"/>
        </a:spcAft>
        <a:defRPr sz="4200">
          <a:solidFill>
            <a:srgbClr val="FF965C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9pPr>
    </p:titleStyle>
    <p:bodyStyle>
      <a:lvl1pPr marL="342900" indent="-34290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>
          <a:solidFill>
            <a:schemeClr val="tx1"/>
          </a:solidFill>
          <a:latin typeface="+mn-lt"/>
        </a:defRPr>
      </a:lvl2pPr>
      <a:lvl3pPr marL="1143000" indent="-22860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>
          <a:solidFill>
            <a:schemeClr val="tx1"/>
          </a:solidFill>
          <a:latin typeface="+mn-lt"/>
        </a:defRPr>
      </a:lvl3pPr>
      <a:lvl4pPr marL="1600200" indent="-22860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4pPr>
      <a:lvl5pPr marL="2057400" indent="-228600" algn="l" defTabSz="-13873163" rtl="0" eaLnBrk="0" fontAlgn="base" hangingPunct="0">
        <a:spcBef>
          <a:spcPct val="20000"/>
        </a:spcBef>
        <a:spcAft>
          <a:spcPct val="0"/>
        </a:spcAft>
        <a:buClr>
          <a:srgbClr val="FEAF9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5pPr>
      <a:lvl6pPr marL="25146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FEAF9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6pPr>
      <a:lvl7pPr marL="29718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FEAF9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7pPr>
      <a:lvl8pPr marL="34290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FEAF9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8pPr>
      <a:lvl9pPr marL="38862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FEAF9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000000"/>
            </a:gs>
            <a:gs pos="60001">
              <a:srgbClr val="000000"/>
            </a:gs>
            <a:gs pos="100000">
              <a:srgbClr val="6C6C6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301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08700" y="6556375"/>
            <a:ext cx="2101850" cy="3016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latin typeface="+mn-lt"/>
              </a:defRPr>
            </a:lvl1pPr>
          </a:lstStyle>
          <a:p>
            <a:pPr>
              <a:defRPr/>
            </a:pPr>
            <a:fld id="{DF22D7A1-A5CA-4E9F-A16C-69E7D6D20A3E}" type="datetime1">
              <a:rPr lang="en-US"/>
              <a:pPr>
                <a:defRPr/>
              </a:pPr>
              <a:t>1/4/2018</a:t>
            </a:fld>
            <a:endParaRPr lang="en-US" sz="900"/>
          </a:p>
        </p:txBody>
      </p:sp>
      <p:sp>
        <p:nvSpPr>
          <p:cNvPr id="160773" name="Rectangle 4"/>
          <p:cNvSpPr>
            <a:spLocks noGrp="1"/>
          </p:cNvSpPr>
          <p:nvPr>
            <p:ph type="ftr" sz="quarter" idx="3"/>
          </p:nvPr>
        </p:nvSpPr>
        <p:spPr bwMode="auto">
          <a:xfrm>
            <a:off x="1169988" y="6557963"/>
            <a:ext cx="4948237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9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16900" y="6556375"/>
            <a:ext cx="366713" cy="3016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900">
                <a:latin typeface="+mn-lt"/>
              </a:defRPr>
            </a:lvl1pPr>
          </a:lstStyle>
          <a:p>
            <a:pPr>
              <a:defRPr/>
            </a:pPr>
            <a:fld id="{6C48FE5E-38D7-4EA4-A0EF-6012BDEFB2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76120" r:id="rId1"/>
    <p:sldLayoutId id="2147576121" r:id="rId2"/>
    <p:sldLayoutId id="2147576122" r:id="rId3"/>
    <p:sldLayoutId id="2147576123" r:id="rId4"/>
    <p:sldLayoutId id="2147576124" r:id="rId5"/>
    <p:sldLayoutId id="2147576125" r:id="rId6"/>
    <p:sldLayoutId id="2147576126" r:id="rId7"/>
    <p:sldLayoutId id="2147576127" r:id="rId8"/>
    <p:sldLayoutId id="2147576128" r:id="rId9"/>
    <p:sldLayoutId id="2147576129" r:id="rId10"/>
    <p:sldLayoutId id="2147576130" r:id="rId11"/>
    <p:sldLayoutId id="2147576131" r:id="rId12"/>
  </p:sldLayoutIdLst>
  <p:transition spd="med">
    <p:wipe dir="r"/>
  </p:transition>
  <p:txStyles>
    <p:titleStyle>
      <a:lvl1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FF965C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FF965C"/>
          </a:solidFill>
          <a:effectLst>
            <a:outerShdw blurRad="38100" dist="38100" dir="2700000" algn="tl">
              <a:srgbClr val="FFFFFF"/>
            </a:outerShdw>
          </a:effectLst>
          <a:latin typeface="Century Gothic" pitchFamily="34" charset="0"/>
        </a:defRPr>
      </a:lvl2pPr>
      <a:lvl3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FF965C"/>
          </a:solidFill>
          <a:effectLst>
            <a:outerShdw blurRad="38100" dist="38100" dir="2700000" algn="tl">
              <a:srgbClr val="FFFFFF"/>
            </a:outerShdw>
          </a:effectLst>
          <a:latin typeface="Century Gothic" pitchFamily="34" charset="0"/>
        </a:defRPr>
      </a:lvl3pPr>
      <a:lvl4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FF965C"/>
          </a:solidFill>
          <a:effectLst>
            <a:outerShdw blurRad="38100" dist="38100" dir="2700000" algn="tl">
              <a:srgbClr val="FFFFFF"/>
            </a:outerShdw>
          </a:effectLst>
          <a:latin typeface="Century Gothic" pitchFamily="34" charset="0"/>
        </a:defRPr>
      </a:lvl4pPr>
      <a:lvl5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FF965C"/>
          </a:solidFill>
          <a:effectLst>
            <a:outerShdw blurRad="38100" dist="38100" dir="2700000" algn="tl">
              <a:srgbClr val="FFFFFF"/>
            </a:outerShdw>
          </a:effectLst>
          <a:latin typeface="Century Gothic" pitchFamily="34" charset="0"/>
        </a:defRPr>
      </a:lvl5pPr>
      <a:lvl6pPr marL="800100" indent="-342900" algn="l" defTabSz="-13873163" rtl="0" eaLnBrk="1" fontAlgn="base" hangingPunct="1">
        <a:spcBef>
          <a:spcPct val="0"/>
        </a:spcBef>
        <a:spcAft>
          <a:spcPct val="0"/>
        </a:spcAft>
        <a:defRPr sz="4200">
          <a:solidFill>
            <a:srgbClr val="FF965C"/>
          </a:solidFill>
          <a:effectLst>
            <a:outerShdw blurRad="38100" dist="38100" dir="2700000" algn="tl">
              <a:srgbClr val="FFFFFF"/>
            </a:outerShdw>
          </a:effectLst>
          <a:latin typeface="Century Gothic" pitchFamily="34" charset="0"/>
        </a:defRPr>
      </a:lvl6pPr>
      <a:lvl7pPr marL="1257300" indent="-342900" algn="l" defTabSz="-13873163" rtl="0" eaLnBrk="1" fontAlgn="base" hangingPunct="1">
        <a:spcBef>
          <a:spcPct val="0"/>
        </a:spcBef>
        <a:spcAft>
          <a:spcPct val="0"/>
        </a:spcAft>
        <a:defRPr sz="4200">
          <a:solidFill>
            <a:srgbClr val="FF965C"/>
          </a:solidFill>
          <a:effectLst>
            <a:outerShdw blurRad="38100" dist="38100" dir="2700000" algn="tl">
              <a:srgbClr val="FFFFFF"/>
            </a:outerShdw>
          </a:effectLst>
          <a:latin typeface="Century Gothic" pitchFamily="34" charset="0"/>
        </a:defRPr>
      </a:lvl7pPr>
      <a:lvl8pPr marL="1714500" indent="-342900" algn="l" defTabSz="-13873163" rtl="0" eaLnBrk="1" fontAlgn="base" hangingPunct="1">
        <a:spcBef>
          <a:spcPct val="0"/>
        </a:spcBef>
        <a:spcAft>
          <a:spcPct val="0"/>
        </a:spcAft>
        <a:defRPr sz="4200">
          <a:solidFill>
            <a:srgbClr val="FF965C"/>
          </a:solidFill>
          <a:effectLst>
            <a:outerShdw blurRad="38100" dist="38100" dir="2700000" algn="tl">
              <a:srgbClr val="FFFFFF"/>
            </a:outerShdw>
          </a:effectLst>
          <a:latin typeface="Century Gothic" pitchFamily="34" charset="0"/>
        </a:defRPr>
      </a:lvl8pPr>
      <a:lvl9pPr marL="2171700" indent="-342900" algn="l" defTabSz="-13873163" rtl="0" eaLnBrk="1" fontAlgn="base" hangingPunct="1">
        <a:spcBef>
          <a:spcPct val="0"/>
        </a:spcBef>
        <a:spcAft>
          <a:spcPct val="0"/>
        </a:spcAft>
        <a:defRPr sz="4200">
          <a:solidFill>
            <a:srgbClr val="FF965C"/>
          </a:solidFill>
          <a:effectLst>
            <a:outerShdw blurRad="38100" dist="38100" dir="2700000" algn="tl">
              <a:srgbClr val="FFFFFF"/>
            </a:outerShdw>
          </a:effectLst>
          <a:latin typeface="Century Gothic" pitchFamily="34" charset="0"/>
        </a:defRPr>
      </a:lvl9pPr>
    </p:titleStyle>
    <p:bodyStyle>
      <a:lvl1pPr marL="342900" indent="-34290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>
          <a:solidFill>
            <a:schemeClr val="tx1"/>
          </a:solidFill>
          <a:latin typeface="+mn-lt"/>
        </a:defRPr>
      </a:lvl2pPr>
      <a:lvl3pPr marL="1143000" indent="-22860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>
          <a:solidFill>
            <a:schemeClr val="tx1"/>
          </a:solidFill>
          <a:latin typeface="+mn-lt"/>
        </a:defRPr>
      </a:lvl3pPr>
      <a:lvl4pPr marL="1600200" indent="-22860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4pPr>
      <a:lvl5pPr marL="2057400" indent="-228600" algn="l" defTabSz="-13873163" rtl="0" eaLnBrk="0" fontAlgn="base" hangingPunct="0">
        <a:spcBef>
          <a:spcPct val="20000"/>
        </a:spcBef>
        <a:spcAft>
          <a:spcPct val="0"/>
        </a:spcAft>
        <a:buClr>
          <a:srgbClr val="FEAF9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5pPr>
      <a:lvl6pPr marL="25146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FEAF9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6pPr>
      <a:lvl7pPr marL="29718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FEAF9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7pPr>
      <a:lvl8pPr marL="34290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FEAF9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8pPr>
      <a:lvl9pPr marL="38862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FEAF9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4035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76200" y="6069013"/>
            <a:ext cx="2057400" cy="685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eaLnBrk="0" hangingPunct="0">
              <a:defRPr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D80A3614-2325-42B0-81CC-65E0D2FBEDDA}" type="datetime1">
              <a:rPr lang="en-US"/>
              <a:pPr>
                <a:defRPr/>
              </a:pPr>
              <a:t>1/4/2018</a:t>
            </a:fld>
            <a:endParaRPr lang="en-US" sz="2000"/>
          </a:p>
        </p:txBody>
      </p:sp>
      <p:sp>
        <p:nvSpPr>
          <p:cNvPr id="166920" name="Rectangle 10"/>
          <p:cNvSpPr>
            <a:spLocks noGrp="1"/>
          </p:cNvSpPr>
          <p:nvPr>
            <p:ph type="ftr" sz="quarter" idx="3"/>
          </p:nvPr>
        </p:nvSpPr>
        <p:spPr bwMode="auto">
          <a:xfrm>
            <a:off x="2085975" y="236538"/>
            <a:ext cx="5867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8001000" y="228600"/>
            <a:ext cx="838200" cy="381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0" hangingPunct="0">
              <a:defRPr sz="1400" b="1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38325CF9-ED7C-4064-8EEE-9294DBCA42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76132" r:id="rId1"/>
    <p:sldLayoutId id="2147576133" r:id="rId2"/>
    <p:sldLayoutId id="2147576134" r:id="rId3"/>
    <p:sldLayoutId id="2147576135" r:id="rId4"/>
    <p:sldLayoutId id="2147576136" r:id="rId5"/>
    <p:sldLayoutId id="2147576137" r:id="rId6"/>
    <p:sldLayoutId id="2147576138" r:id="rId7"/>
    <p:sldLayoutId id="2147576139" r:id="rId8"/>
    <p:sldLayoutId id="2147576140" r:id="rId9"/>
    <p:sldLayoutId id="2147576141" r:id="rId10"/>
    <p:sldLayoutId id="2147576142" r:id="rId11"/>
  </p:sldLayoutIdLst>
  <p:transition spd="med">
    <p:wipe dir="r"/>
  </p:transition>
  <p:txStyles>
    <p:titleStyle>
      <a:lvl1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8001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12573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7145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21717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42900" indent="-342900" algn="l" defTabSz="-13873163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>
          <a:solidFill>
            <a:schemeClr val="tx1"/>
          </a:solidFill>
          <a:latin typeface="+mn-lt"/>
        </a:defRPr>
      </a:lvl2pPr>
      <a:lvl3pPr marL="1143000" indent="-228600" algn="l" defTabSz="-13873163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>
          <a:solidFill>
            <a:schemeClr val="tx1"/>
          </a:solidFill>
          <a:latin typeface="+mn-lt"/>
        </a:defRPr>
      </a:lvl3pPr>
      <a:lvl4pPr marL="1600200" indent="-228600" algn="l" defTabSz="-13873163" rtl="0" eaLnBrk="0" fontAlgn="base" hangingPunct="0">
        <a:spcBef>
          <a:spcPts val="400"/>
        </a:spcBef>
        <a:spcAft>
          <a:spcPct val="0"/>
        </a:spcAft>
        <a:buClr>
          <a:srgbClr val="B58B80"/>
        </a:buClr>
        <a:buSzPct val="7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4pPr>
      <a:lvl5pPr marL="2057400" indent="-228600" algn="l" defTabSz="-13873163" rtl="0" eaLnBrk="0" fontAlgn="base" hangingPunct="0">
        <a:spcBef>
          <a:spcPts val="400"/>
        </a:spcBef>
        <a:spcAft>
          <a:spcPct val="0"/>
        </a:spcAft>
        <a:buClr>
          <a:srgbClr val="C3986D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5pPr>
      <a:lvl6pPr marL="2514600" indent="-228600" algn="l" defTabSz="-13873163" rtl="0" eaLnBrk="1" fontAlgn="base" hangingPunct="1">
        <a:spcBef>
          <a:spcPts val="400"/>
        </a:spcBef>
        <a:spcAft>
          <a:spcPct val="0"/>
        </a:spcAft>
        <a:buClr>
          <a:srgbClr val="C3986D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6pPr>
      <a:lvl7pPr marL="2971800" indent="-228600" algn="l" defTabSz="-13873163" rtl="0" eaLnBrk="1" fontAlgn="base" hangingPunct="1">
        <a:spcBef>
          <a:spcPts val="400"/>
        </a:spcBef>
        <a:spcAft>
          <a:spcPct val="0"/>
        </a:spcAft>
        <a:buClr>
          <a:srgbClr val="C3986D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7pPr>
      <a:lvl8pPr marL="3429000" indent="-228600" algn="l" defTabSz="-13873163" rtl="0" eaLnBrk="1" fontAlgn="base" hangingPunct="1">
        <a:spcBef>
          <a:spcPts val="400"/>
        </a:spcBef>
        <a:spcAft>
          <a:spcPct val="0"/>
        </a:spcAft>
        <a:buClr>
          <a:srgbClr val="C3986D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8pPr>
      <a:lvl9pPr marL="3886200" indent="-228600" algn="l" defTabSz="-13873163" rtl="0" eaLnBrk="1" fontAlgn="base" hangingPunct="1">
        <a:spcBef>
          <a:spcPts val="400"/>
        </a:spcBef>
        <a:spcAft>
          <a:spcPct val="0"/>
        </a:spcAft>
        <a:buClr>
          <a:srgbClr val="C3986D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505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8965" name="Rectangle 2"/>
          <p:cNvSpPr>
            <a:spLocks noGrp="1"/>
          </p:cNvSpPr>
          <p:nvPr>
            <p:ph type="ftr" sz="quarter" idx="3"/>
          </p:nvPr>
        </p:nvSpPr>
        <p:spPr bwMode="auto">
          <a:xfrm>
            <a:off x="609600" y="6248400"/>
            <a:ext cx="542131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0" hangingPunct="0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BFC3C0EA-DD3E-4943-84EB-2D47A1854C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76143" r:id="rId1"/>
    <p:sldLayoutId id="2147576144" r:id="rId2"/>
    <p:sldLayoutId id="2147576145" r:id="rId3"/>
    <p:sldLayoutId id="2147576146" r:id="rId4"/>
    <p:sldLayoutId id="2147576147" r:id="rId5"/>
    <p:sldLayoutId id="2147576148" r:id="rId6"/>
    <p:sldLayoutId id="2147576149" r:id="rId7"/>
    <p:sldLayoutId id="2147576150" r:id="rId8"/>
    <p:sldLayoutId id="2147576151" r:id="rId9"/>
    <p:sldLayoutId id="2147576152" r:id="rId10"/>
    <p:sldLayoutId id="2147576153" r:id="rId11"/>
  </p:sldLayoutIdLst>
  <p:transition spd="med">
    <p:wipe dir="r"/>
  </p:transition>
  <p:txStyles>
    <p:titleStyle>
      <a:lvl1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8001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12573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7145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21717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42900" indent="-342900" algn="l" defTabSz="-13873163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>
          <a:solidFill>
            <a:schemeClr val="tx1"/>
          </a:solidFill>
          <a:latin typeface="+mn-lt"/>
        </a:defRPr>
      </a:lvl2pPr>
      <a:lvl3pPr marL="1143000" indent="-228600" algn="l" defTabSz="-13873163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>
          <a:solidFill>
            <a:schemeClr val="tx1"/>
          </a:solidFill>
          <a:latin typeface="+mn-lt"/>
        </a:defRPr>
      </a:lvl3pPr>
      <a:lvl4pPr marL="1600200" indent="-228600" algn="l" defTabSz="-13873163" rtl="0" eaLnBrk="0" fontAlgn="base" hangingPunct="0">
        <a:spcBef>
          <a:spcPts val="400"/>
        </a:spcBef>
        <a:spcAft>
          <a:spcPct val="0"/>
        </a:spcAft>
        <a:buClr>
          <a:srgbClr val="B58B80"/>
        </a:buClr>
        <a:buSzPct val="7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4pPr>
      <a:lvl5pPr marL="2057400" indent="-228600" algn="l" defTabSz="-13873163" rtl="0" eaLnBrk="0" fontAlgn="base" hangingPunct="0">
        <a:spcBef>
          <a:spcPts val="400"/>
        </a:spcBef>
        <a:spcAft>
          <a:spcPct val="0"/>
        </a:spcAft>
        <a:buClr>
          <a:srgbClr val="C3986D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5pPr>
      <a:lvl6pPr marL="2514600" indent="-228600" algn="l" defTabSz="-13873163" rtl="0" eaLnBrk="1" fontAlgn="base" hangingPunct="1">
        <a:spcBef>
          <a:spcPts val="400"/>
        </a:spcBef>
        <a:spcAft>
          <a:spcPct val="0"/>
        </a:spcAft>
        <a:buClr>
          <a:srgbClr val="C3986D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6pPr>
      <a:lvl7pPr marL="2971800" indent="-228600" algn="l" defTabSz="-13873163" rtl="0" eaLnBrk="1" fontAlgn="base" hangingPunct="1">
        <a:spcBef>
          <a:spcPts val="400"/>
        </a:spcBef>
        <a:spcAft>
          <a:spcPct val="0"/>
        </a:spcAft>
        <a:buClr>
          <a:srgbClr val="C3986D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7pPr>
      <a:lvl8pPr marL="3429000" indent="-228600" algn="l" defTabSz="-13873163" rtl="0" eaLnBrk="1" fontAlgn="base" hangingPunct="1">
        <a:spcBef>
          <a:spcPts val="400"/>
        </a:spcBef>
        <a:spcAft>
          <a:spcPct val="0"/>
        </a:spcAft>
        <a:buClr>
          <a:srgbClr val="C3986D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8pPr>
      <a:lvl9pPr marL="3886200" indent="-228600" algn="l" defTabSz="-13873163" rtl="0" eaLnBrk="1" fontAlgn="base" hangingPunct="1">
        <a:spcBef>
          <a:spcPts val="400"/>
        </a:spcBef>
        <a:spcAft>
          <a:spcPct val="0"/>
        </a:spcAft>
        <a:buClr>
          <a:srgbClr val="C3986D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6083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1DD416D-E456-46A6-A4A4-E86B87E1AD3B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169992" name="Rectangle 10"/>
          <p:cNvSpPr>
            <a:spLocks noGrp="1"/>
          </p:cNvSpPr>
          <p:nvPr>
            <p:ph type="ftr" sz="quarter" idx="3"/>
          </p:nvPr>
        </p:nvSpPr>
        <p:spPr bwMode="auto">
          <a:xfrm>
            <a:off x="609600" y="6248400"/>
            <a:ext cx="542131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0" hangingPunct="0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B1179DE3-36D7-4557-B620-F9856CC167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76154" r:id="rId1"/>
    <p:sldLayoutId id="2147576155" r:id="rId2"/>
    <p:sldLayoutId id="2147576156" r:id="rId3"/>
    <p:sldLayoutId id="2147576157" r:id="rId4"/>
    <p:sldLayoutId id="2147576158" r:id="rId5"/>
    <p:sldLayoutId id="2147576159" r:id="rId6"/>
    <p:sldLayoutId id="2147576160" r:id="rId7"/>
    <p:sldLayoutId id="2147576161" r:id="rId8"/>
    <p:sldLayoutId id="2147576162" r:id="rId9"/>
    <p:sldLayoutId id="2147576163" r:id="rId10"/>
    <p:sldLayoutId id="2147576164" r:id="rId11"/>
  </p:sldLayoutIdLst>
  <p:transition spd="med">
    <p:wipe dir="r"/>
  </p:transition>
  <p:txStyles>
    <p:titleStyle>
      <a:lvl1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8001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12573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7145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21717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42900" indent="-342900" algn="l" defTabSz="-13873163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>
          <a:solidFill>
            <a:schemeClr val="tx1"/>
          </a:solidFill>
          <a:latin typeface="+mn-lt"/>
        </a:defRPr>
      </a:lvl2pPr>
      <a:lvl3pPr marL="1143000" indent="-228600" algn="l" defTabSz="-13873163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>
          <a:solidFill>
            <a:schemeClr val="tx1"/>
          </a:solidFill>
          <a:latin typeface="+mn-lt"/>
        </a:defRPr>
      </a:lvl3pPr>
      <a:lvl4pPr marL="1600200" indent="-228600" algn="l" defTabSz="-13873163" rtl="0" eaLnBrk="0" fontAlgn="base" hangingPunct="0">
        <a:spcBef>
          <a:spcPts val="400"/>
        </a:spcBef>
        <a:spcAft>
          <a:spcPct val="0"/>
        </a:spcAft>
        <a:buClr>
          <a:srgbClr val="B58B80"/>
        </a:buClr>
        <a:buSzPct val="7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4pPr>
      <a:lvl5pPr marL="2057400" indent="-228600" algn="l" defTabSz="-13873163" rtl="0" eaLnBrk="0" fontAlgn="base" hangingPunct="0">
        <a:spcBef>
          <a:spcPts val="400"/>
        </a:spcBef>
        <a:spcAft>
          <a:spcPct val="0"/>
        </a:spcAft>
        <a:buClr>
          <a:srgbClr val="C3986D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5pPr>
      <a:lvl6pPr marL="2514600" indent="-228600" algn="l" defTabSz="-13873163" rtl="0" eaLnBrk="1" fontAlgn="base" hangingPunct="1">
        <a:spcBef>
          <a:spcPts val="400"/>
        </a:spcBef>
        <a:spcAft>
          <a:spcPct val="0"/>
        </a:spcAft>
        <a:buClr>
          <a:srgbClr val="C3986D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6pPr>
      <a:lvl7pPr marL="2971800" indent="-228600" algn="l" defTabSz="-13873163" rtl="0" eaLnBrk="1" fontAlgn="base" hangingPunct="1">
        <a:spcBef>
          <a:spcPts val="400"/>
        </a:spcBef>
        <a:spcAft>
          <a:spcPct val="0"/>
        </a:spcAft>
        <a:buClr>
          <a:srgbClr val="C3986D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7pPr>
      <a:lvl8pPr marL="3429000" indent="-228600" algn="l" defTabSz="-13873163" rtl="0" eaLnBrk="1" fontAlgn="base" hangingPunct="1">
        <a:spcBef>
          <a:spcPts val="400"/>
        </a:spcBef>
        <a:spcAft>
          <a:spcPct val="0"/>
        </a:spcAft>
        <a:buClr>
          <a:srgbClr val="C3986D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8pPr>
      <a:lvl9pPr marL="3886200" indent="-228600" algn="l" defTabSz="-13873163" rtl="0" eaLnBrk="1" fontAlgn="base" hangingPunct="1">
        <a:spcBef>
          <a:spcPts val="400"/>
        </a:spcBef>
        <a:spcAft>
          <a:spcPct val="0"/>
        </a:spcAft>
        <a:buClr>
          <a:srgbClr val="C3986D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710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F0478725-55CB-42E7-B8C9-0BF267F3BD30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0" y="1752600"/>
            <a:ext cx="1295400" cy="701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eaLnBrk="0" hangingPunct="0">
              <a:defRPr sz="2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C4418C2F-71C6-4550-B9AE-646C8A9BCB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1017" name="Rectangle 11"/>
          <p:cNvSpPr>
            <a:spLocks noGrp="1"/>
          </p:cNvSpPr>
          <p:nvPr>
            <p:ph type="ftr" sz="quarter" idx="3"/>
          </p:nvPr>
        </p:nvSpPr>
        <p:spPr bwMode="auto">
          <a:xfrm>
            <a:off x="609600" y="6248400"/>
            <a:ext cx="542131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76165" r:id="rId1"/>
    <p:sldLayoutId id="2147576166" r:id="rId2"/>
    <p:sldLayoutId id="2147576167" r:id="rId3"/>
    <p:sldLayoutId id="2147576168" r:id="rId4"/>
    <p:sldLayoutId id="2147576169" r:id="rId5"/>
    <p:sldLayoutId id="2147576170" r:id="rId6"/>
    <p:sldLayoutId id="2147576171" r:id="rId7"/>
    <p:sldLayoutId id="2147576172" r:id="rId8"/>
    <p:sldLayoutId id="2147576173" r:id="rId9"/>
    <p:sldLayoutId id="2147576174" r:id="rId10"/>
    <p:sldLayoutId id="2147576175" r:id="rId11"/>
  </p:sldLayoutIdLst>
  <p:transition spd="med">
    <p:wipe dir="r"/>
  </p:transition>
  <p:txStyles>
    <p:titleStyle>
      <a:lvl1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8001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12573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7145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21717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42900" indent="-342900" algn="l" defTabSz="-13873163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>
          <a:solidFill>
            <a:schemeClr val="tx1"/>
          </a:solidFill>
          <a:latin typeface="+mn-lt"/>
        </a:defRPr>
      </a:lvl2pPr>
      <a:lvl3pPr marL="1143000" indent="-228600" algn="l" defTabSz="-13873163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>
          <a:solidFill>
            <a:schemeClr val="tx1"/>
          </a:solidFill>
          <a:latin typeface="+mn-lt"/>
        </a:defRPr>
      </a:lvl3pPr>
      <a:lvl4pPr marL="1600200" indent="-228600" algn="l" defTabSz="-13873163" rtl="0" eaLnBrk="0" fontAlgn="base" hangingPunct="0">
        <a:spcBef>
          <a:spcPts val="400"/>
        </a:spcBef>
        <a:spcAft>
          <a:spcPct val="0"/>
        </a:spcAft>
        <a:buClr>
          <a:srgbClr val="B58B80"/>
        </a:buClr>
        <a:buSzPct val="7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4pPr>
      <a:lvl5pPr marL="2057400" indent="-228600" algn="l" defTabSz="-13873163" rtl="0" eaLnBrk="0" fontAlgn="base" hangingPunct="0">
        <a:spcBef>
          <a:spcPts val="400"/>
        </a:spcBef>
        <a:spcAft>
          <a:spcPct val="0"/>
        </a:spcAft>
        <a:buClr>
          <a:srgbClr val="C3986D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5pPr>
      <a:lvl6pPr marL="2514600" indent="-228600" algn="l" defTabSz="-13873163" rtl="0" eaLnBrk="1" fontAlgn="base" hangingPunct="1">
        <a:spcBef>
          <a:spcPts val="400"/>
        </a:spcBef>
        <a:spcAft>
          <a:spcPct val="0"/>
        </a:spcAft>
        <a:buClr>
          <a:srgbClr val="C3986D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6pPr>
      <a:lvl7pPr marL="2971800" indent="-228600" algn="l" defTabSz="-13873163" rtl="0" eaLnBrk="1" fontAlgn="base" hangingPunct="1">
        <a:spcBef>
          <a:spcPts val="400"/>
        </a:spcBef>
        <a:spcAft>
          <a:spcPct val="0"/>
        </a:spcAft>
        <a:buClr>
          <a:srgbClr val="C3986D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7pPr>
      <a:lvl8pPr marL="3429000" indent="-228600" algn="l" defTabSz="-13873163" rtl="0" eaLnBrk="1" fontAlgn="base" hangingPunct="1">
        <a:spcBef>
          <a:spcPts val="400"/>
        </a:spcBef>
        <a:spcAft>
          <a:spcPct val="0"/>
        </a:spcAft>
        <a:buClr>
          <a:srgbClr val="C3986D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8pPr>
      <a:lvl9pPr marL="3886200" indent="-228600" algn="l" defTabSz="-13873163" rtl="0" eaLnBrk="1" fontAlgn="base" hangingPunct="1">
        <a:spcBef>
          <a:spcPts val="400"/>
        </a:spcBef>
        <a:spcAft>
          <a:spcPct val="0"/>
        </a:spcAft>
        <a:buClr>
          <a:srgbClr val="C3986D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813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5CBC5EE-F0F3-4EF4-B6B1-AAA60EFF3485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0" hangingPunct="0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EEE72445-A64B-448F-993D-3C342EFEEC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2041" name="Rectangle 11"/>
          <p:cNvSpPr>
            <a:spLocks noGrp="1"/>
          </p:cNvSpPr>
          <p:nvPr>
            <p:ph type="ftr" sz="quarter" idx="3"/>
          </p:nvPr>
        </p:nvSpPr>
        <p:spPr bwMode="auto">
          <a:xfrm>
            <a:off x="609600" y="6248400"/>
            <a:ext cx="542131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76176" r:id="rId1"/>
    <p:sldLayoutId id="2147576177" r:id="rId2"/>
    <p:sldLayoutId id="2147576178" r:id="rId3"/>
    <p:sldLayoutId id="2147576179" r:id="rId4"/>
    <p:sldLayoutId id="2147576180" r:id="rId5"/>
    <p:sldLayoutId id="2147576181" r:id="rId6"/>
    <p:sldLayoutId id="2147576182" r:id="rId7"/>
    <p:sldLayoutId id="2147576183" r:id="rId8"/>
    <p:sldLayoutId id="2147576184" r:id="rId9"/>
    <p:sldLayoutId id="2147576185" r:id="rId10"/>
    <p:sldLayoutId id="2147576186" r:id="rId11"/>
  </p:sldLayoutIdLst>
  <p:transition spd="med">
    <p:wipe dir="r"/>
  </p:transition>
  <p:txStyles>
    <p:titleStyle>
      <a:lvl1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8001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12573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7145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21717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42900" indent="-342900" algn="l" defTabSz="-13873163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>
          <a:solidFill>
            <a:schemeClr val="tx1"/>
          </a:solidFill>
          <a:latin typeface="+mn-lt"/>
        </a:defRPr>
      </a:lvl2pPr>
      <a:lvl3pPr marL="1143000" indent="-228600" algn="l" defTabSz="-13873163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>
          <a:solidFill>
            <a:schemeClr val="tx1"/>
          </a:solidFill>
          <a:latin typeface="+mn-lt"/>
        </a:defRPr>
      </a:lvl3pPr>
      <a:lvl4pPr marL="1600200" indent="-228600" algn="l" defTabSz="-13873163" rtl="0" eaLnBrk="0" fontAlgn="base" hangingPunct="0">
        <a:spcBef>
          <a:spcPts val="400"/>
        </a:spcBef>
        <a:spcAft>
          <a:spcPct val="0"/>
        </a:spcAft>
        <a:buClr>
          <a:srgbClr val="B58B80"/>
        </a:buClr>
        <a:buSzPct val="7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4pPr>
      <a:lvl5pPr marL="2057400" indent="-228600" algn="l" defTabSz="-13873163" rtl="0" eaLnBrk="0" fontAlgn="base" hangingPunct="0">
        <a:spcBef>
          <a:spcPts val="400"/>
        </a:spcBef>
        <a:spcAft>
          <a:spcPct val="0"/>
        </a:spcAft>
        <a:buClr>
          <a:srgbClr val="C3986D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5pPr>
      <a:lvl6pPr marL="2514600" indent="-228600" algn="l" defTabSz="-13873163" rtl="0" eaLnBrk="1" fontAlgn="base" hangingPunct="1">
        <a:spcBef>
          <a:spcPts val="400"/>
        </a:spcBef>
        <a:spcAft>
          <a:spcPct val="0"/>
        </a:spcAft>
        <a:buClr>
          <a:srgbClr val="C3986D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6pPr>
      <a:lvl7pPr marL="2971800" indent="-228600" algn="l" defTabSz="-13873163" rtl="0" eaLnBrk="1" fontAlgn="base" hangingPunct="1">
        <a:spcBef>
          <a:spcPts val="400"/>
        </a:spcBef>
        <a:spcAft>
          <a:spcPct val="0"/>
        </a:spcAft>
        <a:buClr>
          <a:srgbClr val="C3986D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7pPr>
      <a:lvl8pPr marL="3429000" indent="-228600" algn="l" defTabSz="-13873163" rtl="0" eaLnBrk="1" fontAlgn="base" hangingPunct="1">
        <a:spcBef>
          <a:spcPts val="400"/>
        </a:spcBef>
        <a:spcAft>
          <a:spcPct val="0"/>
        </a:spcAft>
        <a:buClr>
          <a:srgbClr val="C3986D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8pPr>
      <a:lvl9pPr marL="3886200" indent="-228600" algn="l" defTabSz="-13873163" rtl="0" eaLnBrk="1" fontAlgn="base" hangingPunct="1">
        <a:spcBef>
          <a:spcPts val="400"/>
        </a:spcBef>
        <a:spcAft>
          <a:spcPct val="0"/>
        </a:spcAft>
        <a:buClr>
          <a:srgbClr val="C3986D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9155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3AB36B3C-F679-4330-A052-B39F5C78307F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0" hangingPunct="0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B2159654-D8B6-4294-8E1A-1005A58F32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3065" name="Rectangle 11"/>
          <p:cNvSpPr>
            <a:spLocks noGrp="1"/>
          </p:cNvSpPr>
          <p:nvPr>
            <p:ph type="ftr" sz="quarter" idx="3"/>
          </p:nvPr>
        </p:nvSpPr>
        <p:spPr bwMode="auto">
          <a:xfrm>
            <a:off x="609600" y="6248400"/>
            <a:ext cx="542131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76187" r:id="rId1"/>
    <p:sldLayoutId id="2147576188" r:id="rId2"/>
    <p:sldLayoutId id="2147576189" r:id="rId3"/>
    <p:sldLayoutId id="2147576190" r:id="rId4"/>
    <p:sldLayoutId id="2147576191" r:id="rId5"/>
    <p:sldLayoutId id="2147576192" r:id="rId6"/>
    <p:sldLayoutId id="2147576193" r:id="rId7"/>
    <p:sldLayoutId id="2147576194" r:id="rId8"/>
    <p:sldLayoutId id="2147576195" r:id="rId9"/>
    <p:sldLayoutId id="2147576196" r:id="rId10"/>
    <p:sldLayoutId id="2147576197" r:id="rId11"/>
  </p:sldLayoutIdLst>
  <p:transition spd="med">
    <p:wipe dir="r"/>
  </p:transition>
  <p:txStyles>
    <p:titleStyle>
      <a:lvl1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8001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12573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7145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21717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42900" indent="-342900" algn="l" defTabSz="-13873163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>
          <a:solidFill>
            <a:schemeClr val="tx1"/>
          </a:solidFill>
          <a:latin typeface="+mn-lt"/>
        </a:defRPr>
      </a:lvl2pPr>
      <a:lvl3pPr marL="1143000" indent="-228600" algn="l" defTabSz="-13873163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>
          <a:solidFill>
            <a:schemeClr val="tx1"/>
          </a:solidFill>
          <a:latin typeface="+mn-lt"/>
        </a:defRPr>
      </a:lvl3pPr>
      <a:lvl4pPr marL="1600200" indent="-228600" algn="l" defTabSz="-13873163" rtl="0" eaLnBrk="0" fontAlgn="base" hangingPunct="0">
        <a:spcBef>
          <a:spcPts val="400"/>
        </a:spcBef>
        <a:spcAft>
          <a:spcPct val="0"/>
        </a:spcAft>
        <a:buClr>
          <a:srgbClr val="B58B80"/>
        </a:buClr>
        <a:buSzPct val="7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4pPr>
      <a:lvl5pPr marL="2057400" indent="-228600" algn="l" defTabSz="-13873163" rtl="0" eaLnBrk="0" fontAlgn="base" hangingPunct="0">
        <a:spcBef>
          <a:spcPts val="400"/>
        </a:spcBef>
        <a:spcAft>
          <a:spcPct val="0"/>
        </a:spcAft>
        <a:buClr>
          <a:srgbClr val="C3986D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5pPr>
      <a:lvl6pPr marL="2514600" indent="-228600" algn="l" defTabSz="-13873163" rtl="0" eaLnBrk="1" fontAlgn="base" hangingPunct="1">
        <a:spcBef>
          <a:spcPts val="400"/>
        </a:spcBef>
        <a:spcAft>
          <a:spcPct val="0"/>
        </a:spcAft>
        <a:buClr>
          <a:srgbClr val="C3986D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6pPr>
      <a:lvl7pPr marL="2971800" indent="-228600" algn="l" defTabSz="-13873163" rtl="0" eaLnBrk="1" fontAlgn="base" hangingPunct="1">
        <a:spcBef>
          <a:spcPts val="400"/>
        </a:spcBef>
        <a:spcAft>
          <a:spcPct val="0"/>
        </a:spcAft>
        <a:buClr>
          <a:srgbClr val="C3986D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7pPr>
      <a:lvl8pPr marL="3429000" indent="-228600" algn="l" defTabSz="-13873163" rtl="0" eaLnBrk="1" fontAlgn="base" hangingPunct="1">
        <a:spcBef>
          <a:spcPts val="400"/>
        </a:spcBef>
        <a:spcAft>
          <a:spcPct val="0"/>
        </a:spcAft>
        <a:buClr>
          <a:srgbClr val="C3986D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8pPr>
      <a:lvl9pPr marL="3886200" indent="-228600" algn="l" defTabSz="-13873163" rtl="0" eaLnBrk="1" fontAlgn="base" hangingPunct="1">
        <a:spcBef>
          <a:spcPts val="400"/>
        </a:spcBef>
        <a:spcAft>
          <a:spcPct val="0"/>
        </a:spcAft>
        <a:buClr>
          <a:srgbClr val="C3986D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017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F6316526-C6CD-45EC-8068-D259DED8A844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174088" name="Rectangle 10"/>
          <p:cNvSpPr>
            <a:spLocks noGrp="1"/>
          </p:cNvSpPr>
          <p:nvPr>
            <p:ph type="ftr" sz="quarter" idx="3"/>
          </p:nvPr>
        </p:nvSpPr>
        <p:spPr bwMode="auto">
          <a:xfrm>
            <a:off x="609600" y="6248400"/>
            <a:ext cx="542131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0" hangingPunct="0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F1344DCF-450D-434B-9BF0-A88FACA2C9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76198" r:id="rId1"/>
    <p:sldLayoutId id="2147576199" r:id="rId2"/>
    <p:sldLayoutId id="2147576200" r:id="rId3"/>
    <p:sldLayoutId id="2147576201" r:id="rId4"/>
    <p:sldLayoutId id="2147576202" r:id="rId5"/>
    <p:sldLayoutId id="2147576203" r:id="rId6"/>
    <p:sldLayoutId id="2147576204" r:id="rId7"/>
    <p:sldLayoutId id="2147576205" r:id="rId8"/>
    <p:sldLayoutId id="2147576206" r:id="rId9"/>
    <p:sldLayoutId id="2147576207" r:id="rId10"/>
    <p:sldLayoutId id="2147576208" r:id="rId11"/>
  </p:sldLayoutIdLst>
  <p:transition spd="med">
    <p:wipe dir="r"/>
  </p:transition>
  <p:txStyles>
    <p:titleStyle>
      <a:lvl1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8001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12573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7145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21717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42900" indent="-342900" algn="l" defTabSz="-13873163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>
          <a:solidFill>
            <a:schemeClr val="tx1"/>
          </a:solidFill>
          <a:latin typeface="+mn-lt"/>
        </a:defRPr>
      </a:lvl2pPr>
      <a:lvl3pPr marL="1143000" indent="-228600" algn="l" defTabSz="-13873163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>
          <a:solidFill>
            <a:schemeClr val="tx1"/>
          </a:solidFill>
          <a:latin typeface="+mn-lt"/>
        </a:defRPr>
      </a:lvl3pPr>
      <a:lvl4pPr marL="1600200" indent="-228600" algn="l" defTabSz="-13873163" rtl="0" eaLnBrk="0" fontAlgn="base" hangingPunct="0">
        <a:spcBef>
          <a:spcPts val="400"/>
        </a:spcBef>
        <a:spcAft>
          <a:spcPct val="0"/>
        </a:spcAft>
        <a:buClr>
          <a:srgbClr val="B58B80"/>
        </a:buClr>
        <a:buSzPct val="7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4pPr>
      <a:lvl5pPr marL="2057400" indent="-228600" algn="l" defTabSz="-13873163" rtl="0" eaLnBrk="0" fontAlgn="base" hangingPunct="0">
        <a:spcBef>
          <a:spcPts val="400"/>
        </a:spcBef>
        <a:spcAft>
          <a:spcPct val="0"/>
        </a:spcAft>
        <a:buClr>
          <a:srgbClr val="C3986D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5pPr>
      <a:lvl6pPr marL="2514600" indent="-228600" algn="l" defTabSz="-13873163" rtl="0" eaLnBrk="1" fontAlgn="base" hangingPunct="1">
        <a:spcBef>
          <a:spcPts val="400"/>
        </a:spcBef>
        <a:spcAft>
          <a:spcPct val="0"/>
        </a:spcAft>
        <a:buClr>
          <a:srgbClr val="C3986D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6pPr>
      <a:lvl7pPr marL="2971800" indent="-228600" algn="l" defTabSz="-13873163" rtl="0" eaLnBrk="1" fontAlgn="base" hangingPunct="1">
        <a:spcBef>
          <a:spcPts val="400"/>
        </a:spcBef>
        <a:spcAft>
          <a:spcPct val="0"/>
        </a:spcAft>
        <a:buClr>
          <a:srgbClr val="C3986D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7pPr>
      <a:lvl8pPr marL="3429000" indent="-228600" algn="l" defTabSz="-13873163" rtl="0" eaLnBrk="1" fontAlgn="base" hangingPunct="1">
        <a:spcBef>
          <a:spcPts val="400"/>
        </a:spcBef>
        <a:spcAft>
          <a:spcPct val="0"/>
        </a:spcAft>
        <a:buClr>
          <a:srgbClr val="C3986D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8pPr>
      <a:lvl9pPr marL="3886200" indent="-228600" algn="l" defTabSz="-13873163" rtl="0" eaLnBrk="1" fontAlgn="base" hangingPunct="1">
        <a:spcBef>
          <a:spcPts val="400"/>
        </a:spcBef>
        <a:spcAft>
          <a:spcPct val="0"/>
        </a:spcAft>
        <a:buClr>
          <a:srgbClr val="C3986D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5123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4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90631" y="1080294"/>
            <a:ext cx="2011363" cy="384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6" name="Rectangle 2"/>
          <p:cNvSpPr>
            <a:spLocks noGrp="1"/>
          </p:cNvSpPr>
          <p:nvPr>
            <p:ph type="ftr" sz="quarter" idx="3"/>
          </p:nvPr>
        </p:nvSpPr>
        <p:spPr bwMode="auto">
          <a:xfrm rot="5400000">
            <a:off x="6988969" y="3737769"/>
            <a:ext cx="3200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128" name="Connecteur droit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130" name="Connecteur droit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Ellipse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38DEF27B-3AB6-49A8-B09C-B1593983B8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9" name="Ellipse 18"/>
          <p:cNvSpPr/>
          <p:nvPr/>
        </p:nvSpPr>
        <p:spPr>
          <a:xfrm>
            <a:off x="8542338" y="2252663"/>
            <a:ext cx="92075" cy="90487"/>
          </a:xfrm>
          <a:prstGeom prst="ellipse">
            <a:avLst/>
          </a:prstGeom>
          <a:noFill/>
          <a:ln w="190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75712" r:id="rId1"/>
    <p:sldLayoutId id="2147575713" r:id="rId2"/>
    <p:sldLayoutId id="2147575714" r:id="rId3"/>
    <p:sldLayoutId id="2147575715" r:id="rId4"/>
    <p:sldLayoutId id="2147575716" r:id="rId5"/>
    <p:sldLayoutId id="2147575717" r:id="rId6"/>
    <p:sldLayoutId id="2147575718" r:id="rId7"/>
    <p:sldLayoutId id="2147575719" r:id="rId8"/>
    <p:sldLayoutId id="2147575720" r:id="rId9"/>
    <p:sldLayoutId id="2147575721" r:id="rId10"/>
    <p:sldLayoutId id="2147575722" r:id="rId11"/>
    <p:sldLayoutId id="2147575723" r:id="rId12"/>
  </p:sldLayoutIdLst>
  <p:transition spd="med">
    <p:wipe dir="r"/>
  </p:transition>
  <p:txStyles>
    <p:titleStyle>
      <a:lvl1pPr marL="342900" indent="-342900" algn="l" defTabSz="-13873163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marL="342900" indent="-342900" algn="l" defTabSz="-13873163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marL="342900" indent="-342900" algn="l" defTabSz="-13873163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marL="342900" indent="-342900" algn="l" defTabSz="-13873163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marL="342900" indent="-342900" algn="l" defTabSz="-13873163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800100" indent="-342900" algn="l" defTabSz="-13873163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1257300" indent="-342900" algn="l" defTabSz="-13873163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714500" indent="-342900" algn="l" defTabSz="-13873163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2171700" indent="-342900" algn="l" defTabSz="-13873163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342900" indent="-342900" algn="l" defTabSz="-13873163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>
          <a:solidFill>
            <a:schemeClr val="tx1"/>
          </a:solidFill>
          <a:latin typeface="+mn-lt"/>
        </a:defRPr>
      </a:lvl2pPr>
      <a:lvl3pPr marL="1143000" indent="-228600" algn="l" defTabSz="-13873163" rtl="0" eaLnBrk="0" fontAlgn="base" hangingPunct="0">
        <a:spcBef>
          <a:spcPct val="20000"/>
        </a:spcBef>
        <a:spcAft>
          <a:spcPct val="0"/>
        </a:spcAft>
        <a:buClr>
          <a:srgbClr val="648F67"/>
        </a:buClr>
        <a:buSzPct val="60000"/>
        <a:buFont typeface="Wingdings" pitchFamily="2" charset="2"/>
        <a:buChar char=""/>
        <a:defRPr sz="2400">
          <a:solidFill>
            <a:schemeClr val="tx1"/>
          </a:solidFill>
          <a:latin typeface="+mn-lt"/>
        </a:defRPr>
      </a:lvl3pPr>
      <a:lvl4pPr marL="1600200" indent="-228600" algn="l" defTabSz="-13873163" rtl="0" eaLnBrk="0" fontAlgn="base" hangingPunct="0">
        <a:spcBef>
          <a:spcPct val="20000"/>
        </a:spcBef>
        <a:spcAft>
          <a:spcPct val="0"/>
        </a:spcAft>
        <a:buClr>
          <a:srgbClr val="BCCEBD"/>
        </a:buClr>
        <a:buSzPct val="60000"/>
        <a:buFont typeface="Wingdings" pitchFamily="2" charset="2"/>
        <a:buChar char=""/>
        <a:defRPr sz="2000">
          <a:solidFill>
            <a:schemeClr val="tx1"/>
          </a:solidFill>
          <a:latin typeface="+mn-lt"/>
        </a:defRPr>
      </a:lvl4pPr>
      <a:lvl5pPr marL="2057400" indent="-228600" algn="l" defTabSz="-13873163" rtl="0" eaLnBrk="0" fontAlgn="base" hangingPunct="0">
        <a:spcBef>
          <a:spcPct val="20000"/>
        </a:spcBef>
        <a:spcAft>
          <a:spcPct val="0"/>
        </a:spcAft>
        <a:buClr>
          <a:srgbClr val="D4E2D4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5pPr>
      <a:lvl6pPr marL="25146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D4E2D4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6pPr>
      <a:lvl7pPr marL="29718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D4E2D4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7pPr>
      <a:lvl8pPr marL="34290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D4E2D4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8pPr>
      <a:lvl9pPr marL="38862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D4E2D4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03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B62F023F-D2A1-4A3B-80B5-E7AFD0966571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175109" name="Rectangle 4"/>
          <p:cNvSpPr>
            <a:spLocks noGrp="1"/>
          </p:cNvSpPr>
          <p:nvPr>
            <p:ph type="ftr" sz="quarter" idx="3"/>
          </p:nvPr>
        </p:nvSpPr>
        <p:spPr bwMode="auto">
          <a:xfrm>
            <a:off x="609600" y="6248400"/>
            <a:ext cx="542131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248400"/>
            <a:ext cx="533400" cy="381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0" hangingPunct="0">
              <a:defRPr sz="1400" b="1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CF4A291D-C294-4A84-A552-6B6ADB69ED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76209" r:id="rId1"/>
    <p:sldLayoutId id="2147576210" r:id="rId2"/>
    <p:sldLayoutId id="2147576211" r:id="rId3"/>
    <p:sldLayoutId id="2147576212" r:id="rId4"/>
    <p:sldLayoutId id="2147576213" r:id="rId5"/>
    <p:sldLayoutId id="2147576214" r:id="rId6"/>
    <p:sldLayoutId id="2147576215" r:id="rId7"/>
    <p:sldLayoutId id="2147576216" r:id="rId8"/>
    <p:sldLayoutId id="2147576217" r:id="rId9"/>
    <p:sldLayoutId id="2147576218" r:id="rId10"/>
    <p:sldLayoutId id="2147576219" r:id="rId11"/>
  </p:sldLayoutIdLst>
  <p:transition spd="med">
    <p:wipe dir="r"/>
  </p:transition>
  <p:txStyles>
    <p:titleStyle>
      <a:lvl1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8001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12573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7145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21717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42900" indent="-342900" algn="l" defTabSz="-13873163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>
          <a:solidFill>
            <a:schemeClr val="tx1"/>
          </a:solidFill>
          <a:latin typeface="+mn-lt"/>
        </a:defRPr>
      </a:lvl2pPr>
      <a:lvl3pPr marL="1143000" indent="-228600" algn="l" defTabSz="-13873163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>
          <a:solidFill>
            <a:schemeClr val="tx1"/>
          </a:solidFill>
          <a:latin typeface="+mn-lt"/>
        </a:defRPr>
      </a:lvl3pPr>
      <a:lvl4pPr marL="1600200" indent="-228600" algn="l" defTabSz="-13873163" rtl="0" eaLnBrk="0" fontAlgn="base" hangingPunct="0">
        <a:spcBef>
          <a:spcPts val="400"/>
        </a:spcBef>
        <a:spcAft>
          <a:spcPct val="0"/>
        </a:spcAft>
        <a:buClr>
          <a:srgbClr val="B58B80"/>
        </a:buClr>
        <a:buSzPct val="7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4pPr>
      <a:lvl5pPr marL="2057400" indent="-228600" algn="l" defTabSz="-13873163" rtl="0" eaLnBrk="0" fontAlgn="base" hangingPunct="0">
        <a:spcBef>
          <a:spcPts val="400"/>
        </a:spcBef>
        <a:spcAft>
          <a:spcPct val="0"/>
        </a:spcAft>
        <a:buClr>
          <a:srgbClr val="C3986D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5pPr>
      <a:lvl6pPr marL="2514600" indent="-228600" algn="l" defTabSz="-13873163" rtl="0" eaLnBrk="1" fontAlgn="base" hangingPunct="1">
        <a:spcBef>
          <a:spcPts val="400"/>
        </a:spcBef>
        <a:spcAft>
          <a:spcPct val="0"/>
        </a:spcAft>
        <a:buClr>
          <a:srgbClr val="C3986D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6pPr>
      <a:lvl7pPr marL="2971800" indent="-228600" algn="l" defTabSz="-13873163" rtl="0" eaLnBrk="1" fontAlgn="base" hangingPunct="1">
        <a:spcBef>
          <a:spcPts val="400"/>
        </a:spcBef>
        <a:spcAft>
          <a:spcPct val="0"/>
        </a:spcAft>
        <a:buClr>
          <a:srgbClr val="C3986D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7pPr>
      <a:lvl8pPr marL="3429000" indent="-228600" algn="l" defTabSz="-13873163" rtl="0" eaLnBrk="1" fontAlgn="base" hangingPunct="1">
        <a:spcBef>
          <a:spcPts val="400"/>
        </a:spcBef>
        <a:spcAft>
          <a:spcPct val="0"/>
        </a:spcAft>
        <a:buClr>
          <a:srgbClr val="C3986D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8pPr>
      <a:lvl9pPr marL="3886200" indent="-228600" algn="l" defTabSz="-13873163" rtl="0" eaLnBrk="1" fontAlgn="base" hangingPunct="1">
        <a:spcBef>
          <a:spcPts val="400"/>
        </a:spcBef>
        <a:spcAft>
          <a:spcPct val="0"/>
        </a:spcAft>
        <a:buClr>
          <a:srgbClr val="C3986D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22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483EF41-88E3-4E82-B3BF-80C9B7DC26F1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176136" name="Rectangle 10"/>
          <p:cNvSpPr>
            <a:spLocks noGrp="1"/>
          </p:cNvSpPr>
          <p:nvPr>
            <p:ph type="ftr" sz="quarter" idx="3"/>
          </p:nvPr>
        </p:nvSpPr>
        <p:spPr bwMode="auto">
          <a:xfrm>
            <a:off x="609600" y="6248400"/>
            <a:ext cx="542131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0" hangingPunct="0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D68CDCF3-21CB-4BA8-9FBB-D6AAC1E15B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76220" r:id="rId1"/>
    <p:sldLayoutId id="2147576221" r:id="rId2"/>
    <p:sldLayoutId id="2147576222" r:id="rId3"/>
    <p:sldLayoutId id="2147576223" r:id="rId4"/>
    <p:sldLayoutId id="2147576224" r:id="rId5"/>
    <p:sldLayoutId id="2147576225" r:id="rId6"/>
    <p:sldLayoutId id="2147576226" r:id="rId7"/>
    <p:sldLayoutId id="2147576227" r:id="rId8"/>
    <p:sldLayoutId id="2147576228" r:id="rId9"/>
    <p:sldLayoutId id="2147576229" r:id="rId10"/>
    <p:sldLayoutId id="2147576230" r:id="rId11"/>
  </p:sldLayoutIdLst>
  <p:transition spd="med">
    <p:wipe dir="r"/>
  </p:transition>
  <p:txStyles>
    <p:titleStyle>
      <a:lvl1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8001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12573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7145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21717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42900" indent="-342900" algn="l" defTabSz="-13873163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>
          <a:solidFill>
            <a:schemeClr val="tx1"/>
          </a:solidFill>
          <a:latin typeface="+mn-lt"/>
        </a:defRPr>
      </a:lvl2pPr>
      <a:lvl3pPr marL="1143000" indent="-228600" algn="l" defTabSz="-13873163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>
          <a:solidFill>
            <a:schemeClr val="tx1"/>
          </a:solidFill>
          <a:latin typeface="+mn-lt"/>
        </a:defRPr>
      </a:lvl3pPr>
      <a:lvl4pPr marL="1600200" indent="-228600" algn="l" defTabSz="-13873163" rtl="0" eaLnBrk="0" fontAlgn="base" hangingPunct="0">
        <a:spcBef>
          <a:spcPts val="400"/>
        </a:spcBef>
        <a:spcAft>
          <a:spcPct val="0"/>
        </a:spcAft>
        <a:buClr>
          <a:srgbClr val="B58B80"/>
        </a:buClr>
        <a:buSzPct val="7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4pPr>
      <a:lvl5pPr marL="2057400" indent="-228600" algn="l" defTabSz="-13873163" rtl="0" eaLnBrk="0" fontAlgn="base" hangingPunct="0">
        <a:spcBef>
          <a:spcPts val="400"/>
        </a:spcBef>
        <a:spcAft>
          <a:spcPct val="0"/>
        </a:spcAft>
        <a:buClr>
          <a:srgbClr val="C3986D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5pPr>
      <a:lvl6pPr marL="2514600" indent="-228600" algn="l" defTabSz="-13873163" rtl="0" eaLnBrk="1" fontAlgn="base" hangingPunct="1">
        <a:spcBef>
          <a:spcPts val="400"/>
        </a:spcBef>
        <a:spcAft>
          <a:spcPct val="0"/>
        </a:spcAft>
        <a:buClr>
          <a:srgbClr val="C3986D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6pPr>
      <a:lvl7pPr marL="2971800" indent="-228600" algn="l" defTabSz="-13873163" rtl="0" eaLnBrk="1" fontAlgn="base" hangingPunct="1">
        <a:spcBef>
          <a:spcPts val="400"/>
        </a:spcBef>
        <a:spcAft>
          <a:spcPct val="0"/>
        </a:spcAft>
        <a:buClr>
          <a:srgbClr val="C3986D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7pPr>
      <a:lvl8pPr marL="3429000" indent="-228600" algn="l" defTabSz="-13873163" rtl="0" eaLnBrk="1" fontAlgn="base" hangingPunct="1">
        <a:spcBef>
          <a:spcPts val="400"/>
        </a:spcBef>
        <a:spcAft>
          <a:spcPct val="0"/>
        </a:spcAft>
        <a:buClr>
          <a:srgbClr val="C3986D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8pPr>
      <a:lvl9pPr marL="3886200" indent="-228600" algn="l" defTabSz="-13873163" rtl="0" eaLnBrk="1" fontAlgn="base" hangingPunct="1">
        <a:spcBef>
          <a:spcPts val="400"/>
        </a:spcBef>
        <a:spcAft>
          <a:spcPct val="0"/>
        </a:spcAft>
        <a:buClr>
          <a:srgbClr val="C3986D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325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44638" y="4654550"/>
            <a:ext cx="7589837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745D8397-8FD8-4E47-BDDE-327A41AC4D19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0" y="4667250"/>
            <a:ext cx="1447800" cy="6635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0" hangingPunct="0">
              <a:defRPr sz="28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00710FFC-4BB2-4F4D-9A18-62499656BC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7162" name="Rectangle 13"/>
          <p:cNvSpPr>
            <a:spLocks noGrp="1"/>
          </p:cNvSpPr>
          <p:nvPr>
            <p:ph type="ftr" sz="quarter" idx="3"/>
          </p:nvPr>
        </p:nvSpPr>
        <p:spPr bwMode="auto">
          <a:xfrm>
            <a:off x="1600200" y="6248400"/>
            <a:ext cx="4572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76231" r:id="rId1"/>
    <p:sldLayoutId id="2147576232" r:id="rId2"/>
    <p:sldLayoutId id="2147576233" r:id="rId3"/>
    <p:sldLayoutId id="2147576234" r:id="rId4"/>
    <p:sldLayoutId id="2147576235" r:id="rId5"/>
    <p:sldLayoutId id="2147576236" r:id="rId6"/>
    <p:sldLayoutId id="2147576237" r:id="rId7"/>
    <p:sldLayoutId id="2147576238" r:id="rId8"/>
    <p:sldLayoutId id="2147576239" r:id="rId9"/>
    <p:sldLayoutId id="2147576240" r:id="rId10"/>
    <p:sldLayoutId id="2147576241" r:id="rId11"/>
  </p:sldLayoutIdLst>
  <p:transition spd="med">
    <p:wipe dir="r"/>
  </p:transition>
  <p:txStyles>
    <p:titleStyle>
      <a:lvl1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8001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12573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7145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21717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42900" indent="-342900" algn="l" defTabSz="-13873163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>
          <a:solidFill>
            <a:schemeClr val="tx1"/>
          </a:solidFill>
          <a:latin typeface="+mn-lt"/>
        </a:defRPr>
      </a:lvl2pPr>
      <a:lvl3pPr marL="1143000" indent="-228600" algn="l" defTabSz="-13873163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>
          <a:solidFill>
            <a:schemeClr val="tx1"/>
          </a:solidFill>
          <a:latin typeface="+mn-lt"/>
        </a:defRPr>
      </a:lvl3pPr>
      <a:lvl4pPr marL="1600200" indent="-228600" algn="l" defTabSz="-13873163" rtl="0" eaLnBrk="0" fontAlgn="base" hangingPunct="0">
        <a:spcBef>
          <a:spcPts val="400"/>
        </a:spcBef>
        <a:spcAft>
          <a:spcPct val="0"/>
        </a:spcAft>
        <a:buClr>
          <a:srgbClr val="B58B80"/>
        </a:buClr>
        <a:buSzPct val="7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4pPr>
      <a:lvl5pPr marL="2057400" indent="-228600" algn="l" defTabSz="-13873163" rtl="0" eaLnBrk="0" fontAlgn="base" hangingPunct="0">
        <a:spcBef>
          <a:spcPts val="400"/>
        </a:spcBef>
        <a:spcAft>
          <a:spcPct val="0"/>
        </a:spcAft>
        <a:buClr>
          <a:srgbClr val="C3986D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5pPr>
      <a:lvl6pPr marL="2514600" indent="-228600" algn="l" defTabSz="-13873163" rtl="0" eaLnBrk="1" fontAlgn="base" hangingPunct="1">
        <a:spcBef>
          <a:spcPts val="400"/>
        </a:spcBef>
        <a:spcAft>
          <a:spcPct val="0"/>
        </a:spcAft>
        <a:buClr>
          <a:srgbClr val="C3986D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6pPr>
      <a:lvl7pPr marL="2971800" indent="-228600" algn="l" defTabSz="-13873163" rtl="0" eaLnBrk="1" fontAlgn="base" hangingPunct="1">
        <a:spcBef>
          <a:spcPts val="400"/>
        </a:spcBef>
        <a:spcAft>
          <a:spcPct val="0"/>
        </a:spcAft>
        <a:buClr>
          <a:srgbClr val="C3986D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7pPr>
      <a:lvl8pPr marL="3429000" indent="-228600" algn="l" defTabSz="-13873163" rtl="0" eaLnBrk="1" fontAlgn="base" hangingPunct="1">
        <a:spcBef>
          <a:spcPts val="400"/>
        </a:spcBef>
        <a:spcAft>
          <a:spcPct val="0"/>
        </a:spcAft>
        <a:buClr>
          <a:srgbClr val="C3986D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8pPr>
      <a:lvl9pPr marL="3886200" indent="-228600" algn="l" defTabSz="-13873163" rtl="0" eaLnBrk="1" fontAlgn="base" hangingPunct="1">
        <a:spcBef>
          <a:spcPts val="400"/>
        </a:spcBef>
        <a:spcAft>
          <a:spcPct val="0"/>
        </a:spcAft>
        <a:buClr>
          <a:srgbClr val="C3986D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542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189445" name="Rectangle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3F950B5F-04A5-443F-82BD-7A4EF051A420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76242" r:id="rId1"/>
    <p:sldLayoutId id="2147576243" r:id="rId2"/>
    <p:sldLayoutId id="2147576244" r:id="rId3"/>
    <p:sldLayoutId id="2147576245" r:id="rId4"/>
    <p:sldLayoutId id="2147576246" r:id="rId5"/>
    <p:sldLayoutId id="2147576247" r:id="rId6"/>
    <p:sldLayoutId id="2147576248" r:id="rId7"/>
    <p:sldLayoutId id="2147576249" r:id="rId8"/>
    <p:sldLayoutId id="2147576250" r:id="rId9"/>
    <p:sldLayoutId id="2147576251" r:id="rId10"/>
    <p:sldLayoutId id="2147576252" r:id="rId11"/>
  </p:sldLayoutIdLst>
  <p:transition spd="med">
    <p:wipe dir="r"/>
  </p:transition>
  <p:txStyles>
    <p:titleStyle>
      <a:lvl1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800100" indent="-342900" algn="ctr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1257300" indent="-342900" algn="ctr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714500" indent="-342900" algn="ctr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2171700" indent="-342900" algn="ctr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-138731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defTabSz="-138731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defTabSz="-1387316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-1387316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defTabSz="-13873163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defTabSz="-13873163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defTabSz="-13873163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defTabSz="-13873163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552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077B6EDF-DC62-436B-B8DB-2F73D7BC7DC2}" type="datetime1">
              <a:rPr lang="fr-FR"/>
              <a:pPr>
                <a:defRPr/>
              </a:pPr>
              <a:t>04/01/2018</a:t>
            </a:fld>
            <a:endParaRPr lang="fr-CA"/>
          </a:p>
        </p:txBody>
      </p:sp>
      <p:sp>
        <p:nvSpPr>
          <p:cNvPr id="191493" name="Rectangle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7800AE75-D550-49C0-A8DE-7C54069A098A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76253" r:id="rId1"/>
    <p:sldLayoutId id="2147576254" r:id="rId2"/>
    <p:sldLayoutId id="2147576255" r:id="rId3"/>
    <p:sldLayoutId id="2147576256" r:id="rId4"/>
    <p:sldLayoutId id="2147576257" r:id="rId5"/>
    <p:sldLayoutId id="2147576258" r:id="rId6"/>
    <p:sldLayoutId id="2147576259" r:id="rId7"/>
    <p:sldLayoutId id="2147576260" r:id="rId8"/>
    <p:sldLayoutId id="2147576261" r:id="rId9"/>
    <p:sldLayoutId id="2147576262" r:id="rId10"/>
    <p:sldLayoutId id="2147576263" r:id="rId11"/>
  </p:sldLayoutIdLst>
  <p:transition spd="med">
    <p:wipe dir="r"/>
  </p:transition>
  <p:txStyles>
    <p:titleStyle>
      <a:lvl1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800100" indent="-342900" algn="ctr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1257300" indent="-342900" algn="ctr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714500" indent="-342900" algn="ctr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2171700" indent="-342900" algn="ctr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-138731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defTabSz="-138731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defTabSz="-1387316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-1387316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defTabSz="-13873163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defTabSz="-13873163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defTabSz="-13873163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defTabSz="-13873163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563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2B5623E-C61A-47A9-9BBA-13A0886AEBC0}" type="datetime1">
              <a:rPr lang="fr-FR"/>
              <a:pPr>
                <a:defRPr/>
              </a:pPr>
              <a:t>04/01/2018</a:t>
            </a:fld>
            <a:endParaRPr lang="fr-CA"/>
          </a:p>
        </p:txBody>
      </p:sp>
      <p:sp>
        <p:nvSpPr>
          <p:cNvPr id="192517" name="Rectangle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DA48ACE-B332-4150-A39D-2DB59FD09CCA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76264" r:id="rId1"/>
    <p:sldLayoutId id="2147576265" r:id="rId2"/>
    <p:sldLayoutId id="2147576266" r:id="rId3"/>
    <p:sldLayoutId id="2147576267" r:id="rId4"/>
    <p:sldLayoutId id="2147576268" r:id="rId5"/>
    <p:sldLayoutId id="2147576269" r:id="rId6"/>
    <p:sldLayoutId id="2147576270" r:id="rId7"/>
    <p:sldLayoutId id="2147576271" r:id="rId8"/>
    <p:sldLayoutId id="2147576272" r:id="rId9"/>
    <p:sldLayoutId id="2147576273" r:id="rId10"/>
    <p:sldLayoutId id="2147576274" r:id="rId11"/>
  </p:sldLayoutIdLst>
  <p:transition spd="med">
    <p:wipe dir="r"/>
  </p:transition>
  <p:txStyles>
    <p:titleStyle>
      <a:lvl1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800100" indent="-342900" algn="ctr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1257300" indent="-342900" algn="ctr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714500" indent="-342900" algn="ctr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2171700" indent="-342900" algn="ctr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-138731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defTabSz="-138731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defTabSz="-1387316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-1387316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defTabSz="-13873163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defTabSz="-13873163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defTabSz="-13873163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defTabSz="-13873163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573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67DF953D-FEA5-4E3D-A73A-9A873AB346D2}" type="datetime1">
              <a:rPr lang="fr-FR"/>
              <a:pPr>
                <a:defRPr/>
              </a:pPr>
              <a:t>04/01/2018</a:t>
            </a:fld>
            <a:endParaRPr lang="fr-CA"/>
          </a:p>
        </p:txBody>
      </p:sp>
      <p:sp>
        <p:nvSpPr>
          <p:cNvPr id="193541" name="Rectangle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A82E3F9A-0F2E-4127-82D2-1B1E6AA217E0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76275" r:id="rId1"/>
    <p:sldLayoutId id="2147576276" r:id="rId2"/>
    <p:sldLayoutId id="2147576277" r:id="rId3"/>
    <p:sldLayoutId id="2147576278" r:id="rId4"/>
    <p:sldLayoutId id="2147576279" r:id="rId5"/>
    <p:sldLayoutId id="2147576280" r:id="rId6"/>
    <p:sldLayoutId id="2147576281" r:id="rId7"/>
    <p:sldLayoutId id="2147576282" r:id="rId8"/>
    <p:sldLayoutId id="2147576283" r:id="rId9"/>
    <p:sldLayoutId id="2147576284" r:id="rId10"/>
    <p:sldLayoutId id="2147576285" r:id="rId11"/>
  </p:sldLayoutIdLst>
  <p:transition spd="med">
    <p:wipe dir="r"/>
  </p:transition>
  <p:txStyles>
    <p:titleStyle>
      <a:lvl1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800100" indent="-342900" algn="ctr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1257300" indent="-342900" algn="ctr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714500" indent="-342900" algn="ctr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2171700" indent="-342900" algn="ctr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-138731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defTabSz="-138731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defTabSz="-1387316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-1387316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defTabSz="-13873163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defTabSz="-13873163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defTabSz="-13873163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defTabSz="-13873163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583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A2F3CC9-9AA1-4159-823F-08A5ED8B6158}" type="datetime1">
              <a:rPr lang="fr-FR"/>
              <a:pPr>
                <a:defRPr/>
              </a:pPr>
              <a:t>04/01/2018</a:t>
            </a:fld>
            <a:endParaRPr lang="fr-CA"/>
          </a:p>
        </p:txBody>
      </p:sp>
      <p:sp>
        <p:nvSpPr>
          <p:cNvPr id="194565" name="Rectangle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46829525-3957-4926-8688-AA0585828B7F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76286" r:id="rId1"/>
    <p:sldLayoutId id="2147576287" r:id="rId2"/>
    <p:sldLayoutId id="2147576288" r:id="rId3"/>
    <p:sldLayoutId id="2147576289" r:id="rId4"/>
    <p:sldLayoutId id="2147576290" r:id="rId5"/>
    <p:sldLayoutId id="2147576291" r:id="rId6"/>
    <p:sldLayoutId id="2147576292" r:id="rId7"/>
    <p:sldLayoutId id="2147576293" r:id="rId8"/>
    <p:sldLayoutId id="2147576294" r:id="rId9"/>
    <p:sldLayoutId id="2147576295" r:id="rId10"/>
    <p:sldLayoutId id="2147576296" r:id="rId11"/>
  </p:sldLayoutIdLst>
  <p:transition spd="med">
    <p:wipe dir="r"/>
  </p:transition>
  <p:txStyles>
    <p:titleStyle>
      <a:lvl1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800100" indent="-342900" algn="ctr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1257300" indent="-342900" algn="ctr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714500" indent="-342900" algn="ctr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2171700" indent="-342900" algn="ctr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-138731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defTabSz="-138731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defTabSz="-1387316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-1387316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defTabSz="-13873163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defTabSz="-13873163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defTabSz="-13873163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defTabSz="-13873163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593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33C24064-C3F6-4F85-A3C1-CE62E4FC98A4}" type="datetime1">
              <a:rPr lang="fr-FR"/>
              <a:pPr>
                <a:defRPr/>
              </a:pPr>
              <a:t>04/01/2018</a:t>
            </a:fld>
            <a:endParaRPr lang="fr-CA"/>
          </a:p>
        </p:txBody>
      </p:sp>
      <p:sp>
        <p:nvSpPr>
          <p:cNvPr id="195589" name="Rectangle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137A059C-AFC4-41C4-BCC4-772426D46139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76297" r:id="rId1"/>
    <p:sldLayoutId id="2147576298" r:id="rId2"/>
    <p:sldLayoutId id="2147576299" r:id="rId3"/>
    <p:sldLayoutId id="2147576300" r:id="rId4"/>
    <p:sldLayoutId id="2147576301" r:id="rId5"/>
    <p:sldLayoutId id="2147576302" r:id="rId6"/>
    <p:sldLayoutId id="2147576303" r:id="rId7"/>
    <p:sldLayoutId id="2147576304" r:id="rId8"/>
    <p:sldLayoutId id="2147576305" r:id="rId9"/>
    <p:sldLayoutId id="2147576306" r:id="rId10"/>
    <p:sldLayoutId id="2147576307" r:id="rId11"/>
  </p:sldLayoutIdLst>
  <p:transition spd="med">
    <p:wipe dir="r"/>
  </p:transition>
  <p:txStyles>
    <p:titleStyle>
      <a:lvl1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800100" indent="-342900" algn="ctr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1257300" indent="-342900" algn="ctr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714500" indent="-342900" algn="ctr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2171700" indent="-342900" algn="ctr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-138731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defTabSz="-138731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defTabSz="-1387316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-1387316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defTabSz="-13873163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defTabSz="-13873163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defTabSz="-13873163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defTabSz="-13873163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604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1F814D2A-A75F-4178-A6E2-9B32861CAE22}" type="datetime1">
              <a:rPr lang="fr-FR"/>
              <a:pPr>
                <a:defRPr/>
              </a:pPr>
              <a:t>04/01/2018</a:t>
            </a:fld>
            <a:endParaRPr lang="fr-CA"/>
          </a:p>
        </p:txBody>
      </p:sp>
      <p:sp>
        <p:nvSpPr>
          <p:cNvPr id="196613" name="Rectangle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A049FB1-9894-4D34-B6CD-42460576860D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76308" r:id="rId1"/>
    <p:sldLayoutId id="2147576309" r:id="rId2"/>
    <p:sldLayoutId id="2147576310" r:id="rId3"/>
    <p:sldLayoutId id="2147576311" r:id="rId4"/>
    <p:sldLayoutId id="2147576312" r:id="rId5"/>
    <p:sldLayoutId id="2147576313" r:id="rId6"/>
    <p:sldLayoutId id="2147576314" r:id="rId7"/>
    <p:sldLayoutId id="2147576315" r:id="rId8"/>
    <p:sldLayoutId id="2147576316" r:id="rId9"/>
    <p:sldLayoutId id="2147576317" r:id="rId10"/>
    <p:sldLayoutId id="2147576318" r:id="rId11"/>
  </p:sldLayoutIdLst>
  <p:transition spd="med">
    <p:wipe dir="r"/>
  </p:transition>
  <p:txStyles>
    <p:titleStyle>
      <a:lvl1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800100" indent="-342900" algn="ctr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1257300" indent="-342900" algn="ctr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714500" indent="-342900" algn="ctr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2171700" indent="-342900" algn="ctr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-138731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defTabSz="-138731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defTabSz="-1387316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-1387316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defTabSz="-13873163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defTabSz="-13873163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defTabSz="-13873163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defTabSz="-13873163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147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150" name="Connecteur droit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152" name="Connecteur droit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Ellipse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8542338" y="2252663"/>
            <a:ext cx="92075" cy="90487"/>
          </a:xfrm>
          <a:prstGeom prst="ellipse">
            <a:avLst/>
          </a:prstGeom>
          <a:noFill/>
          <a:ln w="190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90631" y="1080294"/>
            <a:ext cx="2011363" cy="384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DFAFDA65-ACE6-4E4E-B342-4DFB98CF797B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687C876B-B510-4D87-AD2A-2C9B8B7189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6637" name="Rectangle 16"/>
          <p:cNvSpPr>
            <a:spLocks noGrp="1"/>
          </p:cNvSpPr>
          <p:nvPr>
            <p:ph type="ftr" sz="quarter" idx="3"/>
          </p:nvPr>
        </p:nvSpPr>
        <p:spPr bwMode="auto">
          <a:xfrm rot="5400000">
            <a:off x="6988969" y="3737769"/>
            <a:ext cx="3200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75724" r:id="rId1"/>
    <p:sldLayoutId id="2147575725" r:id="rId2"/>
    <p:sldLayoutId id="2147575726" r:id="rId3"/>
    <p:sldLayoutId id="2147575727" r:id="rId4"/>
    <p:sldLayoutId id="2147575728" r:id="rId5"/>
    <p:sldLayoutId id="2147575729" r:id="rId6"/>
    <p:sldLayoutId id="2147575730" r:id="rId7"/>
    <p:sldLayoutId id="2147575731" r:id="rId8"/>
    <p:sldLayoutId id="2147575732" r:id="rId9"/>
    <p:sldLayoutId id="2147575733" r:id="rId10"/>
    <p:sldLayoutId id="2147575734" r:id="rId11"/>
  </p:sldLayoutIdLst>
  <p:transition spd="med">
    <p:wipe dir="r"/>
  </p:transition>
  <p:txStyles>
    <p:titleStyle>
      <a:lvl1pPr marL="342900" indent="-342900" algn="l" defTabSz="-13873163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marL="342900" indent="-342900" algn="l" defTabSz="-13873163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marL="342900" indent="-342900" algn="l" defTabSz="-13873163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marL="342900" indent="-342900" algn="l" defTabSz="-13873163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marL="342900" indent="-342900" algn="l" defTabSz="-13873163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800100" indent="-342900" algn="l" defTabSz="-13873163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1257300" indent="-342900" algn="l" defTabSz="-13873163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714500" indent="-342900" algn="l" defTabSz="-13873163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2171700" indent="-342900" algn="l" defTabSz="-13873163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342900" indent="-342900" algn="l" defTabSz="-13873163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>
          <a:solidFill>
            <a:schemeClr val="tx1"/>
          </a:solidFill>
          <a:latin typeface="+mn-lt"/>
        </a:defRPr>
      </a:lvl2pPr>
      <a:lvl3pPr marL="1143000" indent="-228600" algn="l" defTabSz="-13873163" rtl="0" eaLnBrk="0" fontAlgn="base" hangingPunct="0">
        <a:spcBef>
          <a:spcPct val="20000"/>
        </a:spcBef>
        <a:spcAft>
          <a:spcPct val="0"/>
        </a:spcAft>
        <a:buClr>
          <a:srgbClr val="648F67"/>
        </a:buClr>
        <a:buSzPct val="60000"/>
        <a:buFont typeface="Wingdings" pitchFamily="2" charset="2"/>
        <a:buChar char=""/>
        <a:defRPr sz="2400">
          <a:solidFill>
            <a:schemeClr val="tx1"/>
          </a:solidFill>
          <a:latin typeface="+mn-lt"/>
        </a:defRPr>
      </a:lvl3pPr>
      <a:lvl4pPr marL="1600200" indent="-228600" algn="l" defTabSz="-13873163" rtl="0" eaLnBrk="0" fontAlgn="base" hangingPunct="0">
        <a:spcBef>
          <a:spcPct val="20000"/>
        </a:spcBef>
        <a:spcAft>
          <a:spcPct val="0"/>
        </a:spcAft>
        <a:buClr>
          <a:srgbClr val="BCCEBD"/>
        </a:buClr>
        <a:buSzPct val="60000"/>
        <a:buFont typeface="Wingdings" pitchFamily="2" charset="2"/>
        <a:buChar char=""/>
        <a:defRPr sz="2000">
          <a:solidFill>
            <a:schemeClr val="tx1"/>
          </a:solidFill>
          <a:latin typeface="+mn-lt"/>
        </a:defRPr>
      </a:lvl4pPr>
      <a:lvl5pPr marL="2057400" indent="-228600" algn="l" defTabSz="-13873163" rtl="0" eaLnBrk="0" fontAlgn="base" hangingPunct="0">
        <a:spcBef>
          <a:spcPct val="20000"/>
        </a:spcBef>
        <a:spcAft>
          <a:spcPct val="0"/>
        </a:spcAft>
        <a:buClr>
          <a:srgbClr val="D4E2D4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5pPr>
      <a:lvl6pPr marL="25146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D4E2D4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6pPr>
      <a:lvl7pPr marL="29718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D4E2D4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7pPr>
      <a:lvl8pPr marL="34290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D4E2D4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8pPr>
      <a:lvl9pPr marL="38862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D4E2D4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614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0FAA172-82C3-484F-8C2B-BA490AFD5B27}" type="datetime1">
              <a:rPr lang="fr-FR"/>
              <a:pPr>
                <a:defRPr/>
              </a:pPr>
              <a:t>04/01/2018</a:t>
            </a:fld>
            <a:endParaRPr lang="fr-CA"/>
          </a:p>
        </p:txBody>
      </p:sp>
      <p:sp>
        <p:nvSpPr>
          <p:cNvPr id="197637" name="Rectangle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D08680D5-7D15-4410-82F8-1C9A8DF83B48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76319" r:id="rId1"/>
    <p:sldLayoutId id="2147576320" r:id="rId2"/>
    <p:sldLayoutId id="2147576321" r:id="rId3"/>
    <p:sldLayoutId id="2147576322" r:id="rId4"/>
    <p:sldLayoutId id="2147576323" r:id="rId5"/>
    <p:sldLayoutId id="2147576324" r:id="rId6"/>
    <p:sldLayoutId id="2147576325" r:id="rId7"/>
    <p:sldLayoutId id="2147576326" r:id="rId8"/>
    <p:sldLayoutId id="2147576327" r:id="rId9"/>
    <p:sldLayoutId id="2147576328" r:id="rId10"/>
    <p:sldLayoutId id="2147576329" r:id="rId11"/>
  </p:sldLayoutIdLst>
  <p:transition spd="med">
    <p:wipe dir="r"/>
  </p:transition>
  <p:txStyles>
    <p:titleStyle>
      <a:lvl1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800100" indent="-342900" algn="ctr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1257300" indent="-342900" algn="ctr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714500" indent="-342900" algn="ctr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2171700" indent="-342900" algn="ctr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-138731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defTabSz="-138731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defTabSz="-1387316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-1387316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defTabSz="-13873163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defTabSz="-13873163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defTabSz="-13873163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defTabSz="-13873163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246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Triangle rectangle 6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62469" name="Groupe 7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11" name="Forme 10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Eras Medium ITC" pitchFamily="34" charset="0"/>
              </a:endParaRPr>
            </a:p>
          </p:txBody>
        </p:sp>
        <p:sp>
          <p:nvSpPr>
            <p:cNvPr id="62474" name="Forme 11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1332767423 h 528"/>
                <a:gd name="T6" fmla="*/ 120019431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orme 12"/>
            <p:cNvSpPr>
              <a:spLocks/>
            </p:cNvSpPr>
            <p:nvPr userDrawn="1"/>
          </p:nvSpPr>
          <p:spPr bwMode="auto">
            <a:xfrm>
              <a:off x="0" y="5000901"/>
              <a:ext cx="9144000" cy="18626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14" name="Picture 11"/>
            <p:cNvCxnSpPr/>
            <p:nvPr/>
          </p:nvCxnSpPr>
          <p:spPr>
            <a:xfrm>
              <a:off x="-1970" y="4997407"/>
              <a:ext cx="9143177" cy="790655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latin typeface="+mn-lt"/>
              </a:defRPr>
            </a:lvl1pPr>
          </a:lstStyle>
          <a:p>
            <a:pPr>
              <a:defRPr/>
            </a:pPr>
            <a:fld id="{5452C765-25B8-4B01-A8EE-F87B55B100D7}" type="datetime2">
              <a:rPr lang="en-US"/>
              <a:pPr>
                <a:defRPr/>
              </a:pPr>
              <a:t>Thursday, January 04, 2018</a:t>
            </a:fld>
            <a:endParaRPr lang="en-US">
              <a:solidFill>
                <a:srgbClr val="FFEDE8"/>
              </a:solidFill>
            </a:endParaRPr>
          </a:p>
        </p:txBody>
      </p:sp>
      <p:sp>
        <p:nvSpPr>
          <p:cNvPr id="203789" name="Rectangle 14"/>
          <p:cNvSpPr>
            <a:spLocks noGrp="1"/>
          </p:cNvSpPr>
          <p:nvPr>
            <p:ph type="ftr" sz="quarter" idx="3"/>
          </p:nvPr>
        </p:nvSpPr>
        <p:spPr bwMode="auto">
          <a:xfrm>
            <a:off x="4379913" y="6408738"/>
            <a:ext cx="23510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rgbClr val="FFEDE8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1F7BF36D-50A3-4FFC-8494-7BA9104BBC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76330" r:id="rId1"/>
    <p:sldLayoutId id="2147576331" r:id="rId2"/>
    <p:sldLayoutId id="2147576332" r:id="rId3"/>
    <p:sldLayoutId id="2147576333" r:id="rId4"/>
    <p:sldLayoutId id="2147576334" r:id="rId5"/>
    <p:sldLayoutId id="2147576335" r:id="rId6"/>
    <p:sldLayoutId id="2147576336" r:id="rId7"/>
    <p:sldLayoutId id="2147576337" r:id="rId8"/>
    <p:sldLayoutId id="2147576338" r:id="rId9"/>
    <p:sldLayoutId id="2147576339" r:id="rId10"/>
    <p:sldLayoutId id="2147576340" r:id="rId11"/>
  </p:sldLayoutIdLst>
  <p:transition spd="med">
    <p:wipe dir="r"/>
  </p:transition>
  <p:txStyles>
    <p:titleStyle>
      <a:lvl1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Eras Medium ITC" pitchFamily="34" charset="0"/>
        </a:defRPr>
      </a:lvl2pPr>
      <a:lvl3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Eras Medium ITC" pitchFamily="34" charset="0"/>
        </a:defRPr>
      </a:lvl3pPr>
      <a:lvl4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Eras Medium ITC" pitchFamily="34" charset="0"/>
        </a:defRPr>
      </a:lvl4pPr>
      <a:lvl5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Eras Medium ITC" pitchFamily="34" charset="0"/>
        </a:defRPr>
      </a:lvl5pPr>
      <a:lvl6pPr marL="800100" indent="-342900" algn="l" defTabSz="-13873163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Eras Medium ITC" pitchFamily="34" charset="0"/>
        </a:defRPr>
      </a:lvl6pPr>
      <a:lvl7pPr marL="1257300" indent="-342900" algn="l" defTabSz="-13873163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Eras Medium ITC" pitchFamily="34" charset="0"/>
        </a:defRPr>
      </a:lvl7pPr>
      <a:lvl8pPr marL="1714500" indent="-342900" algn="l" defTabSz="-13873163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Eras Medium ITC" pitchFamily="34" charset="0"/>
        </a:defRPr>
      </a:lvl8pPr>
      <a:lvl9pPr marL="2171700" indent="-342900" algn="l" defTabSz="-13873163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Eras Medium ITC" pitchFamily="34" charset="0"/>
        </a:defRPr>
      </a:lvl9pPr>
    </p:titleStyle>
    <p:bodyStyle>
      <a:lvl1pPr marL="342900" indent="-342900" algn="l" defTabSz="-13873163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75000"/>
        <a:buFont typeface="Wingdings 3" pitchFamily="18" charset="2"/>
        <a:buChar char="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600">
          <a:solidFill>
            <a:schemeClr val="tx1"/>
          </a:solidFill>
          <a:latin typeface="+mn-lt"/>
        </a:defRPr>
      </a:lvl2pPr>
      <a:lvl3pPr marL="1143000" indent="-22860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400">
          <a:solidFill>
            <a:schemeClr val="tx1"/>
          </a:solidFill>
          <a:latin typeface="+mn-lt"/>
        </a:defRPr>
      </a:lvl3pPr>
      <a:lvl4pPr marL="1600200" indent="-22860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200">
          <a:solidFill>
            <a:schemeClr val="tx1"/>
          </a:solidFill>
          <a:latin typeface="+mn-lt"/>
        </a:defRPr>
      </a:lvl4pPr>
      <a:lvl5pPr marL="2057400" indent="-22860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5pPr>
      <a:lvl6pPr marL="2514600" indent="-228600" algn="l" defTabSz="-13873163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6pPr>
      <a:lvl7pPr marL="2971800" indent="-228600" algn="l" defTabSz="-13873163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7pPr>
      <a:lvl8pPr marL="3429000" indent="-228600" algn="l" defTabSz="-13873163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8pPr>
      <a:lvl9pPr marL="3886200" indent="-228600" algn="l" defTabSz="-13873163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Eras Medium ITC" pitchFamily="34" charset="0"/>
            </a:endParaRPr>
          </a:p>
        </p:txBody>
      </p:sp>
      <p:sp>
        <p:nvSpPr>
          <p:cNvPr id="63491" name="Forme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1330642500 h 528"/>
              <a:gd name="T6" fmla="*/ 2091398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Triangle rectangle 13"/>
          <p:cNvSpPr>
            <a:spLocks/>
          </p:cNvSpPr>
          <p:nvPr/>
        </p:nvSpPr>
        <p:spPr bwMode="auto">
          <a:xfrm>
            <a:off x="-6350" y="5791200"/>
            <a:ext cx="3401560" cy="1081524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Picture 7"/>
          <p:cNvCxnSpPr/>
          <p:nvPr/>
        </p:nvCxnSpPr>
        <p:spPr>
          <a:xfrm>
            <a:off x="-8829" y="5787179"/>
            <a:ext cx="3406971" cy="1084870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349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835" name="Rectangle 21"/>
          <p:cNvSpPr>
            <a:spLocks noGrp="1"/>
          </p:cNvSpPr>
          <p:nvPr>
            <p:ph type="ftr" sz="quarter" idx="3"/>
          </p:nvPr>
        </p:nvSpPr>
        <p:spPr bwMode="auto">
          <a:xfrm>
            <a:off x="4379913" y="6408738"/>
            <a:ext cx="23510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latin typeface="+mn-lt"/>
              </a:defRPr>
            </a:lvl1pPr>
          </a:lstStyle>
          <a:p>
            <a:pPr>
              <a:defRPr/>
            </a:pPr>
            <a:fld id="{D310697D-3A3E-4D26-BB60-DB6BF9FCE6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76341" r:id="rId1"/>
    <p:sldLayoutId id="2147576342" r:id="rId2"/>
    <p:sldLayoutId id="2147576343" r:id="rId3"/>
    <p:sldLayoutId id="2147576344" r:id="rId4"/>
    <p:sldLayoutId id="2147576345" r:id="rId5"/>
    <p:sldLayoutId id="2147576346" r:id="rId6"/>
    <p:sldLayoutId id="2147576347" r:id="rId7"/>
    <p:sldLayoutId id="2147576348" r:id="rId8"/>
    <p:sldLayoutId id="2147576349" r:id="rId9"/>
    <p:sldLayoutId id="2147576350" r:id="rId10"/>
    <p:sldLayoutId id="2147576351" r:id="rId11"/>
  </p:sldLayoutIdLst>
  <p:transition spd="med">
    <p:wipe dir="r"/>
  </p:transition>
  <p:txStyles>
    <p:titleStyle>
      <a:lvl1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Eras Medium ITC" pitchFamily="34" charset="0"/>
        </a:defRPr>
      </a:lvl2pPr>
      <a:lvl3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Eras Medium ITC" pitchFamily="34" charset="0"/>
        </a:defRPr>
      </a:lvl3pPr>
      <a:lvl4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Eras Medium ITC" pitchFamily="34" charset="0"/>
        </a:defRPr>
      </a:lvl4pPr>
      <a:lvl5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Eras Medium ITC" pitchFamily="34" charset="0"/>
        </a:defRPr>
      </a:lvl5pPr>
      <a:lvl6pPr marL="800100" indent="-342900" algn="l" defTabSz="-13873163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Eras Medium ITC" pitchFamily="34" charset="0"/>
        </a:defRPr>
      </a:lvl6pPr>
      <a:lvl7pPr marL="1257300" indent="-342900" algn="l" defTabSz="-13873163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Eras Medium ITC" pitchFamily="34" charset="0"/>
        </a:defRPr>
      </a:lvl7pPr>
      <a:lvl8pPr marL="1714500" indent="-342900" algn="l" defTabSz="-13873163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Eras Medium ITC" pitchFamily="34" charset="0"/>
        </a:defRPr>
      </a:lvl8pPr>
      <a:lvl9pPr marL="2171700" indent="-342900" algn="l" defTabSz="-13873163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Eras Medium ITC" pitchFamily="34" charset="0"/>
        </a:defRPr>
      </a:lvl9pPr>
    </p:titleStyle>
    <p:bodyStyle>
      <a:lvl1pPr marL="342900" indent="-342900" algn="l" defTabSz="-13873163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75000"/>
        <a:buFont typeface="Wingdings 3" pitchFamily="18" charset="2"/>
        <a:buChar char="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600">
          <a:solidFill>
            <a:schemeClr val="tx1"/>
          </a:solidFill>
          <a:latin typeface="+mn-lt"/>
        </a:defRPr>
      </a:lvl2pPr>
      <a:lvl3pPr marL="1143000" indent="-22860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400">
          <a:solidFill>
            <a:schemeClr val="tx1"/>
          </a:solidFill>
          <a:latin typeface="+mn-lt"/>
        </a:defRPr>
      </a:lvl3pPr>
      <a:lvl4pPr marL="1600200" indent="-22860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200">
          <a:solidFill>
            <a:schemeClr val="tx1"/>
          </a:solidFill>
          <a:latin typeface="+mn-lt"/>
        </a:defRPr>
      </a:lvl4pPr>
      <a:lvl5pPr marL="2057400" indent="-22860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5pPr>
      <a:lvl6pPr marL="2514600" indent="-228600" algn="l" defTabSz="-13873163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6pPr>
      <a:lvl7pPr marL="2971800" indent="-228600" algn="l" defTabSz="-13873163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7pPr>
      <a:lvl8pPr marL="3429000" indent="-228600" algn="l" defTabSz="-13873163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8pPr>
      <a:lvl9pPr marL="3886200" indent="-228600" algn="l" defTabSz="-13873163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Eras Medium ITC" pitchFamily="34" charset="0"/>
            </a:endParaRPr>
          </a:p>
        </p:txBody>
      </p:sp>
      <p:sp>
        <p:nvSpPr>
          <p:cNvPr id="64515" name="Forme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1330642500 h 528"/>
              <a:gd name="T6" fmla="*/ 2091398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Triangle rectangle 13"/>
          <p:cNvSpPr>
            <a:spLocks/>
          </p:cNvSpPr>
          <p:nvPr/>
        </p:nvSpPr>
        <p:spPr bwMode="auto">
          <a:xfrm>
            <a:off x="-6350" y="5791200"/>
            <a:ext cx="3401560" cy="1081524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Picture 7"/>
          <p:cNvCxnSpPr/>
          <p:nvPr/>
        </p:nvCxnSpPr>
        <p:spPr>
          <a:xfrm>
            <a:off x="-8829" y="5787179"/>
            <a:ext cx="3406971" cy="1084870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4521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latin typeface="+mn-lt"/>
              </a:defRPr>
            </a:lvl1pPr>
          </a:lstStyle>
          <a:p>
            <a:pPr>
              <a:defRPr/>
            </a:pPr>
            <a:fld id="{063E6185-C7C2-4107-AD88-BA0F33E99DD6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206859" name="Rectangle 9"/>
          <p:cNvSpPr>
            <a:spLocks noGrp="1"/>
          </p:cNvSpPr>
          <p:nvPr>
            <p:ph type="ftr" sz="quarter" idx="3"/>
          </p:nvPr>
        </p:nvSpPr>
        <p:spPr bwMode="auto">
          <a:xfrm>
            <a:off x="4379913" y="6408738"/>
            <a:ext cx="23510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latin typeface="+mn-lt"/>
              </a:defRPr>
            </a:lvl1pPr>
          </a:lstStyle>
          <a:p>
            <a:pPr>
              <a:defRPr/>
            </a:pPr>
            <a:fld id="{A47AACA1-21BB-4A08-A899-C5C0864AF6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76352" r:id="rId1"/>
    <p:sldLayoutId id="2147576353" r:id="rId2"/>
    <p:sldLayoutId id="2147576354" r:id="rId3"/>
    <p:sldLayoutId id="2147576355" r:id="rId4"/>
    <p:sldLayoutId id="2147576356" r:id="rId5"/>
    <p:sldLayoutId id="2147576357" r:id="rId6"/>
    <p:sldLayoutId id="2147576358" r:id="rId7"/>
    <p:sldLayoutId id="2147576359" r:id="rId8"/>
    <p:sldLayoutId id="2147576360" r:id="rId9"/>
    <p:sldLayoutId id="2147576361" r:id="rId10"/>
    <p:sldLayoutId id="2147576362" r:id="rId11"/>
  </p:sldLayoutIdLst>
  <p:transition spd="med">
    <p:wipe dir="r"/>
  </p:transition>
  <p:txStyles>
    <p:titleStyle>
      <a:lvl1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Eras Medium ITC" pitchFamily="34" charset="0"/>
        </a:defRPr>
      </a:lvl2pPr>
      <a:lvl3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Eras Medium ITC" pitchFamily="34" charset="0"/>
        </a:defRPr>
      </a:lvl3pPr>
      <a:lvl4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Eras Medium ITC" pitchFamily="34" charset="0"/>
        </a:defRPr>
      </a:lvl4pPr>
      <a:lvl5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Eras Medium ITC" pitchFamily="34" charset="0"/>
        </a:defRPr>
      </a:lvl5pPr>
      <a:lvl6pPr marL="800100" indent="-342900" algn="l" defTabSz="-13873163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Eras Medium ITC" pitchFamily="34" charset="0"/>
        </a:defRPr>
      </a:lvl6pPr>
      <a:lvl7pPr marL="1257300" indent="-342900" algn="l" defTabSz="-13873163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Eras Medium ITC" pitchFamily="34" charset="0"/>
        </a:defRPr>
      </a:lvl7pPr>
      <a:lvl8pPr marL="1714500" indent="-342900" algn="l" defTabSz="-13873163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Eras Medium ITC" pitchFamily="34" charset="0"/>
        </a:defRPr>
      </a:lvl8pPr>
      <a:lvl9pPr marL="2171700" indent="-342900" algn="l" defTabSz="-13873163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Eras Medium ITC" pitchFamily="34" charset="0"/>
        </a:defRPr>
      </a:lvl9pPr>
    </p:titleStyle>
    <p:bodyStyle>
      <a:lvl1pPr marL="342900" indent="-342900" algn="l" defTabSz="-13873163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75000"/>
        <a:buFont typeface="Wingdings 3" pitchFamily="18" charset="2"/>
        <a:buChar char="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600">
          <a:solidFill>
            <a:schemeClr val="tx1"/>
          </a:solidFill>
          <a:latin typeface="+mn-lt"/>
        </a:defRPr>
      </a:lvl2pPr>
      <a:lvl3pPr marL="1143000" indent="-22860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400">
          <a:solidFill>
            <a:schemeClr val="tx1"/>
          </a:solidFill>
          <a:latin typeface="+mn-lt"/>
        </a:defRPr>
      </a:lvl3pPr>
      <a:lvl4pPr marL="1600200" indent="-22860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200">
          <a:solidFill>
            <a:schemeClr val="tx1"/>
          </a:solidFill>
          <a:latin typeface="+mn-lt"/>
        </a:defRPr>
      </a:lvl4pPr>
      <a:lvl5pPr marL="2057400" indent="-22860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5pPr>
      <a:lvl6pPr marL="2514600" indent="-228600" algn="l" defTabSz="-13873163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6pPr>
      <a:lvl7pPr marL="2971800" indent="-228600" algn="l" defTabSz="-13873163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7pPr>
      <a:lvl8pPr marL="3429000" indent="-228600" algn="l" defTabSz="-13873163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8pPr>
      <a:lvl9pPr marL="3886200" indent="-228600" algn="l" defTabSz="-13873163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Eras Medium ITC" pitchFamily="34" charset="0"/>
            </a:endParaRPr>
          </a:p>
        </p:txBody>
      </p:sp>
      <p:sp>
        <p:nvSpPr>
          <p:cNvPr id="65539" name="Forme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1330642500 h 528"/>
              <a:gd name="T6" fmla="*/ 2091398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Triangle rectangle 13"/>
          <p:cNvSpPr>
            <a:spLocks/>
          </p:cNvSpPr>
          <p:nvPr/>
        </p:nvSpPr>
        <p:spPr bwMode="auto">
          <a:xfrm>
            <a:off x="-6350" y="5791200"/>
            <a:ext cx="3401560" cy="1081524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Picture 7"/>
          <p:cNvCxnSpPr/>
          <p:nvPr/>
        </p:nvCxnSpPr>
        <p:spPr>
          <a:xfrm>
            <a:off x="-8829" y="5787179"/>
            <a:ext cx="3406971" cy="1084870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5545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Chevron 10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latin typeface="+mn-lt"/>
              </a:defRPr>
            </a:lvl1pPr>
          </a:lstStyle>
          <a:p>
            <a:pPr>
              <a:defRPr/>
            </a:pPr>
            <a:fld id="{2344C842-D3A1-43C1-AD37-8C3B6C68D872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207885" name="Rectangle 16"/>
          <p:cNvSpPr>
            <a:spLocks noGrp="1"/>
          </p:cNvSpPr>
          <p:nvPr>
            <p:ph type="ftr" sz="quarter" idx="3"/>
          </p:nvPr>
        </p:nvSpPr>
        <p:spPr bwMode="auto">
          <a:xfrm>
            <a:off x="4379913" y="6408738"/>
            <a:ext cx="23510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latin typeface="+mn-lt"/>
              </a:defRPr>
            </a:lvl1pPr>
          </a:lstStyle>
          <a:p>
            <a:pPr>
              <a:defRPr/>
            </a:pPr>
            <a:fld id="{CAF28D8D-96D9-48CF-9D8B-21D12A8F8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76363" r:id="rId1"/>
    <p:sldLayoutId id="2147576364" r:id="rId2"/>
    <p:sldLayoutId id="2147576365" r:id="rId3"/>
    <p:sldLayoutId id="2147576366" r:id="rId4"/>
    <p:sldLayoutId id="2147576367" r:id="rId5"/>
    <p:sldLayoutId id="2147576368" r:id="rId6"/>
    <p:sldLayoutId id="2147576369" r:id="rId7"/>
    <p:sldLayoutId id="2147576370" r:id="rId8"/>
    <p:sldLayoutId id="2147576371" r:id="rId9"/>
    <p:sldLayoutId id="2147576372" r:id="rId10"/>
    <p:sldLayoutId id="2147576373" r:id="rId11"/>
  </p:sldLayoutIdLst>
  <p:transition spd="med">
    <p:wipe dir="r"/>
  </p:transition>
  <p:txStyles>
    <p:titleStyle>
      <a:lvl1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Eras Medium ITC" pitchFamily="34" charset="0"/>
        </a:defRPr>
      </a:lvl2pPr>
      <a:lvl3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Eras Medium ITC" pitchFamily="34" charset="0"/>
        </a:defRPr>
      </a:lvl3pPr>
      <a:lvl4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Eras Medium ITC" pitchFamily="34" charset="0"/>
        </a:defRPr>
      </a:lvl4pPr>
      <a:lvl5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Eras Medium ITC" pitchFamily="34" charset="0"/>
        </a:defRPr>
      </a:lvl5pPr>
      <a:lvl6pPr marL="800100" indent="-342900" algn="l" defTabSz="-13873163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Eras Medium ITC" pitchFamily="34" charset="0"/>
        </a:defRPr>
      </a:lvl6pPr>
      <a:lvl7pPr marL="1257300" indent="-342900" algn="l" defTabSz="-13873163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Eras Medium ITC" pitchFamily="34" charset="0"/>
        </a:defRPr>
      </a:lvl7pPr>
      <a:lvl8pPr marL="1714500" indent="-342900" algn="l" defTabSz="-13873163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Eras Medium ITC" pitchFamily="34" charset="0"/>
        </a:defRPr>
      </a:lvl8pPr>
      <a:lvl9pPr marL="2171700" indent="-342900" algn="l" defTabSz="-13873163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Eras Medium ITC" pitchFamily="34" charset="0"/>
        </a:defRPr>
      </a:lvl9pPr>
    </p:titleStyle>
    <p:bodyStyle>
      <a:lvl1pPr marL="342900" indent="-342900" algn="l" defTabSz="-13873163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75000"/>
        <a:buFont typeface="Wingdings 3" pitchFamily="18" charset="2"/>
        <a:buChar char="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600">
          <a:solidFill>
            <a:schemeClr val="tx1"/>
          </a:solidFill>
          <a:latin typeface="+mn-lt"/>
        </a:defRPr>
      </a:lvl2pPr>
      <a:lvl3pPr marL="1143000" indent="-22860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400">
          <a:solidFill>
            <a:schemeClr val="tx1"/>
          </a:solidFill>
          <a:latin typeface="+mn-lt"/>
        </a:defRPr>
      </a:lvl3pPr>
      <a:lvl4pPr marL="1600200" indent="-22860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200">
          <a:solidFill>
            <a:schemeClr val="tx1"/>
          </a:solidFill>
          <a:latin typeface="+mn-lt"/>
        </a:defRPr>
      </a:lvl4pPr>
      <a:lvl5pPr marL="2057400" indent="-22860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5pPr>
      <a:lvl6pPr marL="2514600" indent="-228600" algn="l" defTabSz="-13873163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6pPr>
      <a:lvl7pPr marL="2971800" indent="-228600" algn="l" defTabSz="-13873163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7pPr>
      <a:lvl8pPr marL="3429000" indent="-228600" algn="l" defTabSz="-13873163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8pPr>
      <a:lvl9pPr marL="3886200" indent="-228600" algn="l" defTabSz="-13873163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Eras Medium ITC" pitchFamily="34" charset="0"/>
            </a:endParaRPr>
          </a:p>
        </p:txBody>
      </p:sp>
      <p:sp>
        <p:nvSpPr>
          <p:cNvPr id="66563" name="Forme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1330642500 h 528"/>
              <a:gd name="T6" fmla="*/ 2091398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Triangle rectangle 13"/>
          <p:cNvSpPr>
            <a:spLocks/>
          </p:cNvSpPr>
          <p:nvPr/>
        </p:nvSpPr>
        <p:spPr bwMode="auto">
          <a:xfrm>
            <a:off x="-6350" y="5791200"/>
            <a:ext cx="3401560" cy="1081524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Picture 7"/>
          <p:cNvCxnSpPr/>
          <p:nvPr/>
        </p:nvCxnSpPr>
        <p:spPr>
          <a:xfrm>
            <a:off x="-8829" y="5787179"/>
            <a:ext cx="3406971" cy="1084870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656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latin typeface="+mn-lt"/>
              </a:defRPr>
            </a:lvl1pPr>
          </a:lstStyle>
          <a:p>
            <a:pPr>
              <a:defRPr/>
            </a:pPr>
            <a:fld id="{A496CBAD-93E6-4E5B-BB07-F324AEFFCF0C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208907" name="Rectangle 9"/>
          <p:cNvSpPr>
            <a:spLocks noGrp="1"/>
          </p:cNvSpPr>
          <p:nvPr>
            <p:ph type="ftr" sz="quarter" idx="3"/>
          </p:nvPr>
        </p:nvSpPr>
        <p:spPr bwMode="auto">
          <a:xfrm>
            <a:off x="4379913" y="6408738"/>
            <a:ext cx="23510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latin typeface="+mn-lt"/>
              </a:defRPr>
            </a:lvl1pPr>
          </a:lstStyle>
          <a:p>
            <a:pPr>
              <a:defRPr/>
            </a:pPr>
            <a:fld id="{AA5AE91F-284C-4B69-9926-A8F14630C3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76374" r:id="rId1"/>
    <p:sldLayoutId id="2147576375" r:id="rId2"/>
    <p:sldLayoutId id="2147576376" r:id="rId3"/>
    <p:sldLayoutId id="2147576377" r:id="rId4"/>
    <p:sldLayoutId id="2147576378" r:id="rId5"/>
    <p:sldLayoutId id="2147576379" r:id="rId6"/>
    <p:sldLayoutId id="2147576380" r:id="rId7"/>
    <p:sldLayoutId id="2147576381" r:id="rId8"/>
    <p:sldLayoutId id="2147576382" r:id="rId9"/>
    <p:sldLayoutId id="2147576383" r:id="rId10"/>
    <p:sldLayoutId id="2147576384" r:id="rId11"/>
  </p:sldLayoutIdLst>
  <p:transition spd="med">
    <p:wipe dir="r"/>
  </p:transition>
  <p:txStyles>
    <p:titleStyle>
      <a:lvl1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Eras Medium ITC" pitchFamily="34" charset="0"/>
        </a:defRPr>
      </a:lvl2pPr>
      <a:lvl3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Eras Medium ITC" pitchFamily="34" charset="0"/>
        </a:defRPr>
      </a:lvl3pPr>
      <a:lvl4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Eras Medium ITC" pitchFamily="34" charset="0"/>
        </a:defRPr>
      </a:lvl4pPr>
      <a:lvl5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Eras Medium ITC" pitchFamily="34" charset="0"/>
        </a:defRPr>
      </a:lvl5pPr>
      <a:lvl6pPr marL="800100" indent="-342900" algn="l" defTabSz="-13873163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Eras Medium ITC" pitchFamily="34" charset="0"/>
        </a:defRPr>
      </a:lvl6pPr>
      <a:lvl7pPr marL="1257300" indent="-342900" algn="l" defTabSz="-13873163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Eras Medium ITC" pitchFamily="34" charset="0"/>
        </a:defRPr>
      </a:lvl7pPr>
      <a:lvl8pPr marL="1714500" indent="-342900" algn="l" defTabSz="-13873163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Eras Medium ITC" pitchFamily="34" charset="0"/>
        </a:defRPr>
      </a:lvl8pPr>
      <a:lvl9pPr marL="2171700" indent="-342900" algn="l" defTabSz="-13873163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Eras Medium ITC" pitchFamily="34" charset="0"/>
        </a:defRPr>
      </a:lvl9pPr>
    </p:titleStyle>
    <p:bodyStyle>
      <a:lvl1pPr marL="342900" indent="-342900" algn="l" defTabSz="-13873163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75000"/>
        <a:buFont typeface="Wingdings 3" pitchFamily="18" charset="2"/>
        <a:buChar char="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600">
          <a:solidFill>
            <a:schemeClr val="tx1"/>
          </a:solidFill>
          <a:latin typeface="+mn-lt"/>
        </a:defRPr>
      </a:lvl2pPr>
      <a:lvl3pPr marL="1143000" indent="-22860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400">
          <a:solidFill>
            <a:schemeClr val="tx1"/>
          </a:solidFill>
          <a:latin typeface="+mn-lt"/>
        </a:defRPr>
      </a:lvl3pPr>
      <a:lvl4pPr marL="1600200" indent="-22860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200">
          <a:solidFill>
            <a:schemeClr val="tx1"/>
          </a:solidFill>
          <a:latin typeface="+mn-lt"/>
        </a:defRPr>
      </a:lvl4pPr>
      <a:lvl5pPr marL="2057400" indent="-22860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5pPr>
      <a:lvl6pPr marL="2514600" indent="-228600" algn="l" defTabSz="-13873163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6pPr>
      <a:lvl7pPr marL="2971800" indent="-228600" algn="l" defTabSz="-13873163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7pPr>
      <a:lvl8pPr marL="3429000" indent="-228600" algn="l" defTabSz="-13873163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8pPr>
      <a:lvl9pPr marL="3886200" indent="-228600" algn="l" defTabSz="-13873163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758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latin typeface="+mn-lt"/>
              </a:defRPr>
            </a:lvl1pPr>
          </a:lstStyle>
          <a:p>
            <a:pPr>
              <a:defRPr/>
            </a:pPr>
            <a:fld id="{20F4424B-247E-48B2-ABE7-093DA86286D8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209925" name="Rectangle 4"/>
          <p:cNvSpPr>
            <a:spLocks noGrp="1"/>
          </p:cNvSpPr>
          <p:nvPr>
            <p:ph type="ftr" sz="quarter" idx="3"/>
          </p:nvPr>
        </p:nvSpPr>
        <p:spPr bwMode="auto">
          <a:xfrm>
            <a:off x="4379913" y="6408738"/>
            <a:ext cx="23510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latin typeface="+mn-lt"/>
              </a:defRPr>
            </a:lvl1pPr>
          </a:lstStyle>
          <a:p>
            <a:pPr>
              <a:defRPr/>
            </a:pPr>
            <a:fld id="{8B8D922C-227F-4F4E-AD29-10304C135D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76385" r:id="rId1"/>
    <p:sldLayoutId id="2147576386" r:id="rId2"/>
    <p:sldLayoutId id="2147576387" r:id="rId3"/>
    <p:sldLayoutId id="2147576388" r:id="rId4"/>
    <p:sldLayoutId id="2147576389" r:id="rId5"/>
    <p:sldLayoutId id="2147576390" r:id="rId6"/>
    <p:sldLayoutId id="2147576391" r:id="rId7"/>
    <p:sldLayoutId id="2147576392" r:id="rId8"/>
    <p:sldLayoutId id="2147576393" r:id="rId9"/>
    <p:sldLayoutId id="2147576394" r:id="rId10"/>
    <p:sldLayoutId id="2147576395" r:id="rId11"/>
  </p:sldLayoutIdLst>
  <p:transition spd="med">
    <p:wipe dir="r"/>
  </p:transition>
  <p:txStyles>
    <p:titleStyle>
      <a:lvl1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Eras Medium ITC" pitchFamily="34" charset="0"/>
        </a:defRPr>
      </a:lvl2pPr>
      <a:lvl3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Eras Medium ITC" pitchFamily="34" charset="0"/>
        </a:defRPr>
      </a:lvl3pPr>
      <a:lvl4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Eras Medium ITC" pitchFamily="34" charset="0"/>
        </a:defRPr>
      </a:lvl4pPr>
      <a:lvl5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Eras Medium ITC" pitchFamily="34" charset="0"/>
        </a:defRPr>
      </a:lvl5pPr>
      <a:lvl6pPr marL="800100" indent="-342900" algn="l" defTabSz="-13873163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Eras Medium ITC" pitchFamily="34" charset="0"/>
        </a:defRPr>
      </a:lvl6pPr>
      <a:lvl7pPr marL="1257300" indent="-342900" algn="l" defTabSz="-13873163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Eras Medium ITC" pitchFamily="34" charset="0"/>
        </a:defRPr>
      </a:lvl7pPr>
      <a:lvl8pPr marL="1714500" indent="-342900" algn="l" defTabSz="-13873163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Eras Medium ITC" pitchFamily="34" charset="0"/>
        </a:defRPr>
      </a:lvl8pPr>
      <a:lvl9pPr marL="2171700" indent="-342900" algn="l" defTabSz="-13873163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Eras Medium ITC" pitchFamily="34" charset="0"/>
        </a:defRPr>
      </a:lvl9pPr>
    </p:titleStyle>
    <p:bodyStyle>
      <a:lvl1pPr marL="342900" indent="-342900" algn="l" defTabSz="-13873163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75000"/>
        <a:buFont typeface="Wingdings 3" pitchFamily="18" charset="2"/>
        <a:buChar char="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600">
          <a:solidFill>
            <a:schemeClr val="tx1"/>
          </a:solidFill>
          <a:latin typeface="+mn-lt"/>
        </a:defRPr>
      </a:lvl2pPr>
      <a:lvl3pPr marL="1143000" indent="-22860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400">
          <a:solidFill>
            <a:schemeClr val="tx1"/>
          </a:solidFill>
          <a:latin typeface="+mn-lt"/>
        </a:defRPr>
      </a:lvl3pPr>
      <a:lvl4pPr marL="1600200" indent="-22860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200">
          <a:solidFill>
            <a:schemeClr val="tx1"/>
          </a:solidFill>
          <a:latin typeface="+mn-lt"/>
        </a:defRPr>
      </a:lvl4pPr>
      <a:lvl5pPr marL="2057400" indent="-22860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5pPr>
      <a:lvl6pPr marL="2514600" indent="-228600" algn="l" defTabSz="-13873163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6pPr>
      <a:lvl7pPr marL="2971800" indent="-228600" algn="l" defTabSz="-13873163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7pPr>
      <a:lvl8pPr marL="3429000" indent="-228600" algn="l" defTabSz="-13873163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8pPr>
      <a:lvl9pPr marL="3886200" indent="-228600" algn="l" defTabSz="-13873163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Eras Medium ITC" pitchFamily="34" charset="0"/>
            </a:endParaRPr>
          </a:p>
        </p:txBody>
      </p:sp>
      <p:sp>
        <p:nvSpPr>
          <p:cNvPr id="68611" name="Forme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1330642500 h 528"/>
              <a:gd name="T6" fmla="*/ 2091398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Triangle rectangle 13"/>
          <p:cNvSpPr>
            <a:spLocks/>
          </p:cNvSpPr>
          <p:nvPr/>
        </p:nvSpPr>
        <p:spPr bwMode="auto">
          <a:xfrm>
            <a:off x="-6350" y="5791200"/>
            <a:ext cx="3401560" cy="1081524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Picture 7"/>
          <p:cNvCxnSpPr/>
          <p:nvPr/>
        </p:nvCxnSpPr>
        <p:spPr>
          <a:xfrm>
            <a:off x="-8829" y="5787179"/>
            <a:ext cx="3406971" cy="1084870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861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latin typeface="+mn-lt"/>
              </a:defRPr>
            </a:lvl1pPr>
          </a:lstStyle>
          <a:p>
            <a:pPr>
              <a:defRPr/>
            </a:pPr>
            <a:fld id="{712ED18D-64F1-4B49-8BCB-FA2BAFB5A5F7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210955" name="Rectangle 9"/>
          <p:cNvSpPr>
            <a:spLocks noGrp="1"/>
          </p:cNvSpPr>
          <p:nvPr>
            <p:ph type="ftr" sz="quarter" idx="3"/>
          </p:nvPr>
        </p:nvSpPr>
        <p:spPr bwMode="auto">
          <a:xfrm>
            <a:off x="4379913" y="6408738"/>
            <a:ext cx="23510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latin typeface="+mn-lt"/>
              </a:defRPr>
            </a:lvl1pPr>
          </a:lstStyle>
          <a:p>
            <a:pPr>
              <a:defRPr/>
            </a:pPr>
            <a:fld id="{EBD299DE-7C37-4C69-AAFF-FFA947DEB9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76396" r:id="rId1"/>
    <p:sldLayoutId id="2147576397" r:id="rId2"/>
    <p:sldLayoutId id="2147576398" r:id="rId3"/>
    <p:sldLayoutId id="2147576399" r:id="rId4"/>
    <p:sldLayoutId id="2147576400" r:id="rId5"/>
    <p:sldLayoutId id="2147576401" r:id="rId6"/>
    <p:sldLayoutId id="2147576402" r:id="rId7"/>
    <p:sldLayoutId id="2147576403" r:id="rId8"/>
    <p:sldLayoutId id="2147576404" r:id="rId9"/>
    <p:sldLayoutId id="2147576405" r:id="rId10"/>
    <p:sldLayoutId id="2147576406" r:id="rId11"/>
  </p:sldLayoutIdLst>
  <p:transition spd="med">
    <p:wipe dir="r"/>
  </p:transition>
  <p:txStyles>
    <p:titleStyle>
      <a:lvl1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Eras Medium ITC" pitchFamily="34" charset="0"/>
        </a:defRPr>
      </a:lvl2pPr>
      <a:lvl3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Eras Medium ITC" pitchFamily="34" charset="0"/>
        </a:defRPr>
      </a:lvl3pPr>
      <a:lvl4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Eras Medium ITC" pitchFamily="34" charset="0"/>
        </a:defRPr>
      </a:lvl4pPr>
      <a:lvl5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Eras Medium ITC" pitchFamily="34" charset="0"/>
        </a:defRPr>
      </a:lvl5pPr>
      <a:lvl6pPr marL="800100" indent="-342900" algn="l" defTabSz="-13873163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Eras Medium ITC" pitchFamily="34" charset="0"/>
        </a:defRPr>
      </a:lvl6pPr>
      <a:lvl7pPr marL="1257300" indent="-342900" algn="l" defTabSz="-13873163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Eras Medium ITC" pitchFamily="34" charset="0"/>
        </a:defRPr>
      </a:lvl7pPr>
      <a:lvl8pPr marL="1714500" indent="-342900" algn="l" defTabSz="-13873163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Eras Medium ITC" pitchFamily="34" charset="0"/>
        </a:defRPr>
      </a:lvl8pPr>
      <a:lvl9pPr marL="2171700" indent="-342900" algn="l" defTabSz="-13873163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Eras Medium ITC" pitchFamily="34" charset="0"/>
        </a:defRPr>
      </a:lvl9pPr>
    </p:titleStyle>
    <p:bodyStyle>
      <a:lvl1pPr marL="342900" indent="-342900" algn="l" defTabSz="-13873163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75000"/>
        <a:buFont typeface="Wingdings 3" pitchFamily="18" charset="2"/>
        <a:buChar char="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600">
          <a:solidFill>
            <a:schemeClr val="tx1"/>
          </a:solidFill>
          <a:latin typeface="+mn-lt"/>
        </a:defRPr>
      </a:lvl2pPr>
      <a:lvl3pPr marL="1143000" indent="-22860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400">
          <a:solidFill>
            <a:schemeClr val="tx1"/>
          </a:solidFill>
          <a:latin typeface="+mn-lt"/>
        </a:defRPr>
      </a:lvl3pPr>
      <a:lvl4pPr marL="1600200" indent="-22860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200">
          <a:solidFill>
            <a:schemeClr val="tx1"/>
          </a:solidFill>
          <a:latin typeface="+mn-lt"/>
        </a:defRPr>
      </a:lvl4pPr>
      <a:lvl5pPr marL="2057400" indent="-22860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5pPr>
      <a:lvl6pPr marL="2514600" indent="-228600" algn="l" defTabSz="-13873163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6pPr>
      <a:lvl7pPr marL="2971800" indent="-228600" algn="l" defTabSz="-13873163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7pPr>
      <a:lvl8pPr marL="3429000" indent="-228600" algn="l" defTabSz="-13873163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8pPr>
      <a:lvl9pPr marL="3886200" indent="-228600" algn="l" defTabSz="-13873163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Eras Medium ITC" pitchFamily="34" charset="0"/>
            </a:endParaRPr>
          </a:p>
        </p:txBody>
      </p:sp>
      <p:sp>
        <p:nvSpPr>
          <p:cNvPr id="69635" name="Forme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1330642500 h 528"/>
              <a:gd name="T6" fmla="*/ 2091398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Triangle rectangle 13"/>
          <p:cNvSpPr>
            <a:spLocks/>
          </p:cNvSpPr>
          <p:nvPr/>
        </p:nvSpPr>
        <p:spPr bwMode="auto">
          <a:xfrm>
            <a:off x="-6350" y="5791200"/>
            <a:ext cx="3401560" cy="1081524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Picture 7"/>
          <p:cNvCxnSpPr/>
          <p:nvPr/>
        </p:nvCxnSpPr>
        <p:spPr>
          <a:xfrm>
            <a:off x="-8829" y="5787179"/>
            <a:ext cx="3406971" cy="1084870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9641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latin typeface="+mn-lt"/>
              </a:defRPr>
            </a:lvl1pPr>
          </a:lstStyle>
          <a:p>
            <a:pPr>
              <a:defRPr/>
            </a:pPr>
            <a:fld id="{CE10A8A3-476E-4E63-A81B-C068B1CF85FC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211979" name="Rectangle 9"/>
          <p:cNvSpPr>
            <a:spLocks noGrp="1"/>
          </p:cNvSpPr>
          <p:nvPr>
            <p:ph type="ftr" sz="quarter" idx="3"/>
          </p:nvPr>
        </p:nvSpPr>
        <p:spPr bwMode="auto">
          <a:xfrm>
            <a:off x="4379913" y="6408738"/>
            <a:ext cx="23510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latin typeface="+mn-lt"/>
              </a:defRPr>
            </a:lvl1pPr>
          </a:lstStyle>
          <a:p>
            <a:pPr>
              <a:defRPr/>
            </a:pPr>
            <a:fld id="{80CE2E7C-41F6-441B-848C-4F65A923C0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76407" r:id="rId1"/>
    <p:sldLayoutId id="2147576408" r:id="rId2"/>
    <p:sldLayoutId id="2147576409" r:id="rId3"/>
    <p:sldLayoutId id="2147576410" r:id="rId4"/>
    <p:sldLayoutId id="2147576411" r:id="rId5"/>
    <p:sldLayoutId id="2147576412" r:id="rId6"/>
    <p:sldLayoutId id="2147576413" r:id="rId7"/>
    <p:sldLayoutId id="2147576414" r:id="rId8"/>
    <p:sldLayoutId id="2147576415" r:id="rId9"/>
    <p:sldLayoutId id="2147576416" r:id="rId10"/>
    <p:sldLayoutId id="2147576417" r:id="rId11"/>
  </p:sldLayoutIdLst>
  <p:transition spd="med">
    <p:wipe dir="r"/>
  </p:transition>
  <p:txStyles>
    <p:titleStyle>
      <a:lvl1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Eras Medium ITC" pitchFamily="34" charset="0"/>
        </a:defRPr>
      </a:lvl2pPr>
      <a:lvl3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Eras Medium ITC" pitchFamily="34" charset="0"/>
        </a:defRPr>
      </a:lvl3pPr>
      <a:lvl4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Eras Medium ITC" pitchFamily="34" charset="0"/>
        </a:defRPr>
      </a:lvl4pPr>
      <a:lvl5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Eras Medium ITC" pitchFamily="34" charset="0"/>
        </a:defRPr>
      </a:lvl5pPr>
      <a:lvl6pPr marL="800100" indent="-342900" algn="l" defTabSz="-13873163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Eras Medium ITC" pitchFamily="34" charset="0"/>
        </a:defRPr>
      </a:lvl6pPr>
      <a:lvl7pPr marL="1257300" indent="-342900" algn="l" defTabSz="-13873163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Eras Medium ITC" pitchFamily="34" charset="0"/>
        </a:defRPr>
      </a:lvl7pPr>
      <a:lvl8pPr marL="1714500" indent="-342900" algn="l" defTabSz="-13873163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Eras Medium ITC" pitchFamily="34" charset="0"/>
        </a:defRPr>
      </a:lvl8pPr>
      <a:lvl9pPr marL="2171700" indent="-342900" algn="l" defTabSz="-13873163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Eras Medium ITC" pitchFamily="34" charset="0"/>
        </a:defRPr>
      </a:lvl9pPr>
    </p:titleStyle>
    <p:bodyStyle>
      <a:lvl1pPr marL="342900" indent="-342900" algn="l" defTabSz="-13873163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75000"/>
        <a:buFont typeface="Wingdings 3" pitchFamily="18" charset="2"/>
        <a:buChar char="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600">
          <a:solidFill>
            <a:schemeClr val="tx1"/>
          </a:solidFill>
          <a:latin typeface="+mn-lt"/>
        </a:defRPr>
      </a:lvl2pPr>
      <a:lvl3pPr marL="1143000" indent="-22860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400">
          <a:solidFill>
            <a:schemeClr val="tx1"/>
          </a:solidFill>
          <a:latin typeface="+mn-lt"/>
        </a:defRPr>
      </a:lvl3pPr>
      <a:lvl4pPr marL="1600200" indent="-22860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200">
          <a:solidFill>
            <a:schemeClr val="tx1"/>
          </a:solidFill>
          <a:latin typeface="+mn-lt"/>
        </a:defRPr>
      </a:lvl4pPr>
      <a:lvl5pPr marL="2057400" indent="-22860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5pPr>
      <a:lvl6pPr marL="2514600" indent="-228600" algn="l" defTabSz="-13873163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6pPr>
      <a:lvl7pPr marL="2971800" indent="-228600" algn="l" defTabSz="-13873163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7pPr>
      <a:lvl8pPr marL="3429000" indent="-228600" algn="l" defTabSz="-13873163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8pPr>
      <a:lvl9pPr marL="3886200" indent="-228600" algn="l" defTabSz="-13873163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065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latin typeface="+mn-lt"/>
              </a:defRPr>
            </a:lvl1pPr>
          </a:lstStyle>
          <a:p>
            <a:pPr>
              <a:defRPr/>
            </a:pPr>
            <a:fld id="{BEBF6593-6308-4A71-B3B6-902B800D3054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212997" name="Rectangle 4"/>
          <p:cNvSpPr>
            <a:spLocks noGrp="1"/>
          </p:cNvSpPr>
          <p:nvPr>
            <p:ph type="ftr" sz="quarter" idx="3"/>
          </p:nvPr>
        </p:nvSpPr>
        <p:spPr bwMode="auto">
          <a:xfrm>
            <a:off x="4379913" y="6408738"/>
            <a:ext cx="23510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latin typeface="+mn-lt"/>
              </a:defRPr>
            </a:lvl1pPr>
          </a:lstStyle>
          <a:p>
            <a:pPr>
              <a:defRPr/>
            </a:pPr>
            <a:fld id="{2E88ECCE-77B9-4D02-8EBB-213FEA0654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76418" r:id="rId1"/>
    <p:sldLayoutId id="2147576419" r:id="rId2"/>
    <p:sldLayoutId id="2147576420" r:id="rId3"/>
    <p:sldLayoutId id="2147576421" r:id="rId4"/>
    <p:sldLayoutId id="2147576422" r:id="rId5"/>
    <p:sldLayoutId id="2147576423" r:id="rId6"/>
    <p:sldLayoutId id="2147576424" r:id="rId7"/>
    <p:sldLayoutId id="2147576425" r:id="rId8"/>
    <p:sldLayoutId id="2147576426" r:id="rId9"/>
    <p:sldLayoutId id="2147576427" r:id="rId10"/>
    <p:sldLayoutId id="2147576428" r:id="rId11"/>
  </p:sldLayoutIdLst>
  <p:transition spd="med">
    <p:wipe dir="r"/>
  </p:transition>
  <p:txStyles>
    <p:titleStyle>
      <a:lvl1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Eras Medium ITC" pitchFamily="34" charset="0"/>
        </a:defRPr>
      </a:lvl2pPr>
      <a:lvl3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Eras Medium ITC" pitchFamily="34" charset="0"/>
        </a:defRPr>
      </a:lvl3pPr>
      <a:lvl4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Eras Medium ITC" pitchFamily="34" charset="0"/>
        </a:defRPr>
      </a:lvl4pPr>
      <a:lvl5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Eras Medium ITC" pitchFamily="34" charset="0"/>
        </a:defRPr>
      </a:lvl5pPr>
      <a:lvl6pPr marL="800100" indent="-342900" algn="l" defTabSz="-13873163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Eras Medium ITC" pitchFamily="34" charset="0"/>
        </a:defRPr>
      </a:lvl6pPr>
      <a:lvl7pPr marL="1257300" indent="-342900" algn="l" defTabSz="-13873163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Eras Medium ITC" pitchFamily="34" charset="0"/>
        </a:defRPr>
      </a:lvl7pPr>
      <a:lvl8pPr marL="1714500" indent="-342900" algn="l" defTabSz="-13873163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Eras Medium ITC" pitchFamily="34" charset="0"/>
        </a:defRPr>
      </a:lvl8pPr>
      <a:lvl9pPr marL="2171700" indent="-342900" algn="l" defTabSz="-13873163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Eras Medium ITC" pitchFamily="34" charset="0"/>
        </a:defRPr>
      </a:lvl9pPr>
    </p:titleStyle>
    <p:bodyStyle>
      <a:lvl1pPr marL="342900" indent="-342900" algn="l" defTabSz="-13873163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75000"/>
        <a:buFont typeface="Wingdings 3" pitchFamily="18" charset="2"/>
        <a:buChar char="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600">
          <a:solidFill>
            <a:schemeClr val="tx1"/>
          </a:solidFill>
          <a:latin typeface="+mn-lt"/>
        </a:defRPr>
      </a:lvl2pPr>
      <a:lvl3pPr marL="1143000" indent="-22860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400">
          <a:solidFill>
            <a:schemeClr val="tx1"/>
          </a:solidFill>
          <a:latin typeface="+mn-lt"/>
        </a:defRPr>
      </a:lvl3pPr>
      <a:lvl4pPr marL="1600200" indent="-22860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200">
          <a:solidFill>
            <a:schemeClr val="tx1"/>
          </a:solidFill>
          <a:latin typeface="+mn-lt"/>
        </a:defRPr>
      </a:lvl4pPr>
      <a:lvl5pPr marL="2057400" indent="-22860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5pPr>
      <a:lvl6pPr marL="2514600" indent="-228600" algn="l" defTabSz="-13873163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6pPr>
      <a:lvl7pPr marL="2971800" indent="-228600" algn="l" defTabSz="-13873163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7pPr>
      <a:lvl8pPr marL="3429000" indent="-228600" algn="l" defTabSz="-13873163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8pPr>
      <a:lvl9pPr marL="3886200" indent="-228600" algn="l" defTabSz="-13873163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7" name="Connecteur droit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Ellipse 19"/>
          <p:cNvSpPr/>
          <p:nvPr/>
        </p:nvSpPr>
        <p:spPr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Ellipse 20"/>
          <p:cNvSpPr/>
          <p:nvPr/>
        </p:nvSpPr>
        <p:spPr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4" name="Ellipse 23"/>
          <p:cNvSpPr/>
          <p:nvPr/>
        </p:nvSpPr>
        <p:spPr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Ellipse 24"/>
          <p:cNvSpPr/>
          <p:nvPr/>
        </p:nvSpPr>
        <p:spPr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Connecteur droit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7" name="Ellipse 26"/>
          <p:cNvSpPr/>
          <p:nvPr/>
        </p:nvSpPr>
        <p:spPr>
          <a:xfrm>
            <a:off x="8848725" y="2457450"/>
            <a:ext cx="90488" cy="90488"/>
          </a:xfrm>
          <a:prstGeom prst="ellipse">
            <a:avLst/>
          </a:prstGeom>
          <a:noFill/>
          <a:ln w="19050" cap="flat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2"/>
          </p:nvPr>
        </p:nvSpPr>
        <p:spPr>
          <a:xfrm rot="5400000">
            <a:off x="7762875" y="1169988"/>
            <a:ext cx="2286000" cy="381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F03B8DA6-A71A-4DAE-9502-83949EDC166A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27670" name="Rectangle 27"/>
          <p:cNvSpPr>
            <a:spLocks noGrp="1"/>
          </p:cNvSpPr>
          <p:nvPr>
            <p:ph type="ftr" sz="quarter" idx="3"/>
          </p:nvPr>
        </p:nvSpPr>
        <p:spPr bwMode="auto">
          <a:xfrm rot="5400000">
            <a:off x="7077076" y="4178300"/>
            <a:ext cx="3657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4"/>
          </p:nvPr>
        </p:nvSpPr>
        <p:spPr>
          <a:xfrm>
            <a:off x="1339850" y="4929188"/>
            <a:ext cx="609600" cy="5175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5AC2F57B-BC83-477C-AB2D-312CBAB845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75735" r:id="rId1"/>
    <p:sldLayoutId id="2147575736" r:id="rId2"/>
    <p:sldLayoutId id="2147575737" r:id="rId3"/>
    <p:sldLayoutId id="2147575738" r:id="rId4"/>
    <p:sldLayoutId id="2147575739" r:id="rId5"/>
    <p:sldLayoutId id="2147575740" r:id="rId6"/>
    <p:sldLayoutId id="2147575741" r:id="rId7"/>
    <p:sldLayoutId id="2147575742" r:id="rId8"/>
    <p:sldLayoutId id="2147575743" r:id="rId9"/>
    <p:sldLayoutId id="2147575744" r:id="rId10"/>
    <p:sldLayoutId id="2147575745" r:id="rId11"/>
  </p:sldLayoutIdLst>
  <p:transition spd="med">
    <p:wipe dir="r"/>
  </p:transition>
  <p:txStyles>
    <p:titleStyle>
      <a:lvl1pPr marL="342900" indent="-342900" algn="l" defTabSz="-13873163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marL="342900" indent="-342900" algn="l" defTabSz="-13873163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marL="342900" indent="-342900" algn="l" defTabSz="-13873163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marL="342900" indent="-342900" algn="l" defTabSz="-13873163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marL="342900" indent="-342900" algn="l" defTabSz="-13873163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800100" indent="-342900" algn="l" defTabSz="-13873163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1257300" indent="-342900" algn="l" defTabSz="-13873163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714500" indent="-342900" algn="l" defTabSz="-13873163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2171700" indent="-342900" algn="l" defTabSz="-13873163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342900" indent="-342900" algn="l" defTabSz="-13873163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>
          <a:solidFill>
            <a:schemeClr val="tx1"/>
          </a:solidFill>
          <a:latin typeface="+mn-lt"/>
        </a:defRPr>
      </a:lvl2pPr>
      <a:lvl3pPr marL="1143000" indent="-228600" algn="l" defTabSz="-13873163" rtl="0" eaLnBrk="0" fontAlgn="base" hangingPunct="0">
        <a:spcBef>
          <a:spcPct val="20000"/>
        </a:spcBef>
        <a:spcAft>
          <a:spcPct val="0"/>
        </a:spcAft>
        <a:buClr>
          <a:srgbClr val="648F67"/>
        </a:buClr>
        <a:buSzPct val="60000"/>
        <a:buFont typeface="Wingdings" pitchFamily="2" charset="2"/>
        <a:buChar char=""/>
        <a:defRPr sz="2400">
          <a:solidFill>
            <a:schemeClr val="tx1"/>
          </a:solidFill>
          <a:latin typeface="+mn-lt"/>
        </a:defRPr>
      </a:lvl3pPr>
      <a:lvl4pPr marL="1600200" indent="-228600" algn="l" defTabSz="-13873163" rtl="0" eaLnBrk="0" fontAlgn="base" hangingPunct="0">
        <a:spcBef>
          <a:spcPct val="20000"/>
        </a:spcBef>
        <a:spcAft>
          <a:spcPct val="0"/>
        </a:spcAft>
        <a:buClr>
          <a:srgbClr val="BCCEBD"/>
        </a:buClr>
        <a:buSzPct val="60000"/>
        <a:buFont typeface="Wingdings" pitchFamily="2" charset="2"/>
        <a:buChar char=""/>
        <a:defRPr sz="2000">
          <a:solidFill>
            <a:schemeClr val="tx1"/>
          </a:solidFill>
          <a:latin typeface="+mn-lt"/>
        </a:defRPr>
      </a:lvl4pPr>
      <a:lvl5pPr marL="2057400" indent="-228600" algn="l" defTabSz="-13873163" rtl="0" eaLnBrk="0" fontAlgn="base" hangingPunct="0">
        <a:spcBef>
          <a:spcPct val="20000"/>
        </a:spcBef>
        <a:spcAft>
          <a:spcPct val="0"/>
        </a:spcAft>
        <a:buClr>
          <a:srgbClr val="D4E2D4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5pPr>
      <a:lvl6pPr marL="25146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D4E2D4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6pPr>
      <a:lvl7pPr marL="29718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D4E2D4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7pPr>
      <a:lvl8pPr marL="34290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D4E2D4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8pPr>
      <a:lvl9pPr marL="38862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D4E2D4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68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Forme 6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Eras Medium ITC" pitchFamily="34" charset="0"/>
            </a:endParaRPr>
          </a:p>
        </p:txBody>
      </p:sp>
      <p:sp>
        <p:nvSpPr>
          <p:cNvPr id="71685" name="Forme 7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1330642500 h 528"/>
              <a:gd name="T6" fmla="*/ 2091398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Triangle rectangle 10"/>
          <p:cNvSpPr>
            <a:spLocks/>
          </p:cNvSpPr>
          <p:nvPr/>
        </p:nvSpPr>
        <p:spPr bwMode="auto">
          <a:xfrm>
            <a:off x="-6350" y="5791200"/>
            <a:ext cx="3401560" cy="1081524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2" name="Picture 9"/>
          <p:cNvCxnSpPr/>
          <p:nvPr/>
        </p:nvCxnSpPr>
        <p:spPr>
          <a:xfrm>
            <a:off x="-8829" y="5787179"/>
            <a:ext cx="3406971" cy="1084870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hevron 12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latin typeface="+mn-lt"/>
              </a:defRPr>
            </a:lvl1pPr>
          </a:lstStyle>
          <a:p>
            <a:pPr>
              <a:defRPr/>
            </a:pPr>
            <a:fld id="{B9B6CB72-77FE-409E-ABA1-11649DDAE5BC}" type="datetime2">
              <a:rPr lang="en-US"/>
              <a:pPr>
                <a:defRPr/>
              </a:pPr>
              <a:t>Thursday, January 04, 2018</a:t>
            </a:fld>
            <a:endParaRPr lang="en-US"/>
          </a:p>
        </p:txBody>
      </p:sp>
      <p:sp>
        <p:nvSpPr>
          <p:cNvPr id="214029" name="Rectangle 14"/>
          <p:cNvSpPr>
            <a:spLocks noGrp="1"/>
          </p:cNvSpPr>
          <p:nvPr>
            <p:ph type="ftr" sz="quarter" idx="3"/>
          </p:nvPr>
        </p:nvSpPr>
        <p:spPr bwMode="auto">
          <a:xfrm>
            <a:off x="4379913" y="6408738"/>
            <a:ext cx="23510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latin typeface="+mn-lt"/>
              </a:defRPr>
            </a:lvl1pPr>
          </a:lstStyle>
          <a:p>
            <a:pPr>
              <a:defRPr/>
            </a:pPr>
            <a:fld id="{72782AF3-8434-4E52-8D2D-93E922C219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76429" r:id="rId1"/>
    <p:sldLayoutId id="2147576430" r:id="rId2"/>
    <p:sldLayoutId id="2147576431" r:id="rId3"/>
    <p:sldLayoutId id="2147576432" r:id="rId4"/>
    <p:sldLayoutId id="2147576433" r:id="rId5"/>
    <p:sldLayoutId id="2147576434" r:id="rId6"/>
    <p:sldLayoutId id="2147576435" r:id="rId7"/>
    <p:sldLayoutId id="2147576436" r:id="rId8"/>
    <p:sldLayoutId id="2147576437" r:id="rId9"/>
    <p:sldLayoutId id="2147576438" r:id="rId10"/>
    <p:sldLayoutId id="2147576439" r:id="rId11"/>
  </p:sldLayoutIdLst>
  <p:transition spd="med">
    <p:wipe dir="r"/>
  </p:transition>
  <p:txStyles>
    <p:titleStyle>
      <a:lvl1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Eras Medium ITC" pitchFamily="34" charset="0"/>
        </a:defRPr>
      </a:lvl2pPr>
      <a:lvl3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Eras Medium ITC" pitchFamily="34" charset="0"/>
        </a:defRPr>
      </a:lvl3pPr>
      <a:lvl4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Eras Medium ITC" pitchFamily="34" charset="0"/>
        </a:defRPr>
      </a:lvl4pPr>
      <a:lvl5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Eras Medium ITC" pitchFamily="34" charset="0"/>
        </a:defRPr>
      </a:lvl5pPr>
      <a:lvl6pPr marL="800100" indent="-342900" algn="l" defTabSz="-13873163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Eras Medium ITC" pitchFamily="34" charset="0"/>
        </a:defRPr>
      </a:lvl6pPr>
      <a:lvl7pPr marL="1257300" indent="-342900" algn="l" defTabSz="-13873163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Eras Medium ITC" pitchFamily="34" charset="0"/>
        </a:defRPr>
      </a:lvl7pPr>
      <a:lvl8pPr marL="1714500" indent="-342900" algn="l" defTabSz="-13873163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Eras Medium ITC" pitchFamily="34" charset="0"/>
        </a:defRPr>
      </a:lvl8pPr>
      <a:lvl9pPr marL="2171700" indent="-342900" algn="l" defTabSz="-13873163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Eras Medium ITC" pitchFamily="34" charset="0"/>
        </a:defRPr>
      </a:lvl9pPr>
    </p:titleStyle>
    <p:bodyStyle>
      <a:lvl1pPr marL="342900" indent="-342900" algn="l" defTabSz="-13873163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75000"/>
        <a:buFont typeface="Wingdings 3" pitchFamily="18" charset="2"/>
        <a:buChar char="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600">
          <a:solidFill>
            <a:schemeClr val="tx1"/>
          </a:solidFill>
          <a:latin typeface="+mn-lt"/>
        </a:defRPr>
      </a:lvl2pPr>
      <a:lvl3pPr marL="1143000" indent="-22860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400">
          <a:solidFill>
            <a:schemeClr val="tx1"/>
          </a:solidFill>
          <a:latin typeface="+mn-lt"/>
        </a:defRPr>
      </a:lvl3pPr>
      <a:lvl4pPr marL="1600200" indent="-22860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200">
          <a:solidFill>
            <a:schemeClr val="tx1"/>
          </a:solidFill>
          <a:latin typeface="+mn-lt"/>
        </a:defRPr>
      </a:lvl4pPr>
      <a:lvl5pPr marL="2057400" indent="-22860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5pPr>
      <a:lvl6pPr marL="2514600" indent="-228600" algn="l" defTabSz="-13873163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6pPr>
      <a:lvl7pPr marL="2971800" indent="-228600" algn="l" defTabSz="-13873163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7pPr>
      <a:lvl8pPr marL="3429000" indent="-228600" algn="l" defTabSz="-13873163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8pPr>
      <a:lvl9pPr marL="3886200" indent="-228600" algn="l" defTabSz="-13873163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222222"/>
            </a:gs>
            <a:gs pos="60001">
              <a:srgbClr val="313131"/>
            </a:gs>
            <a:gs pos="100000">
              <a:srgbClr val="75757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rectangle 6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1">
                  <a:tint val="95000"/>
                  <a:satMod val="200000"/>
                  <a:alpha val="10000"/>
                </a:schemeClr>
              </a:gs>
              <a:gs pos="70000">
                <a:schemeClr val="tx1">
                  <a:tint val="80000"/>
                  <a:satMod val="200000"/>
                  <a:alpha val="8000"/>
                </a:schemeClr>
              </a:gs>
              <a:gs pos="100000">
                <a:schemeClr val="tx1">
                  <a:tint val="50000"/>
                  <a:satMod val="175000"/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271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Forme 9"/>
          <p:cNvSpPr/>
          <p:nvPr/>
        </p:nvSpPr>
        <p:spPr>
          <a:xfrm rot="16200000">
            <a:off x="7554119" y="5255419"/>
            <a:ext cx="1892300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1371600" y="6011863"/>
            <a:ext cx="5791200" cy="365125"/>
          </a:xfrm>
          <a:prstGeom prst="rect">
            <a:avLst/>
          </a:prstGeom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latin typeface="+mn-lt"/>
              </a:defRPr>
            </a:lvl1pPr>
          </a:lstStyle>
          <a:p>
            <a:pPr>
              <a:defRPr/>
            </a:pPr>
            <a:fld id="{E1C36E4F-6AC4-4F89-94C2-E949B44439C9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228361" name="Rectangle 11"/>
          <p:cNvSpPr>
            <a:spLocks noGrp="1"/>
          </p:cNvSpPr>
          <p:nvPr>
            <p:ph type="ftr" sz="quarter" idx="3"/>
          </p:nvPr>
        </p:nvSpPr>
        <p:spPr bwMode="auto">
          <a:xfrm>
            <a:off x="1371600" y="5649913"/>
            <a:ext cx="5791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0" rIns="91440" bIns="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1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8391525" y="5753100"/>
            <a:ext cx="5032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3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2EF494D7-6332-46AD-8999-151E49DA45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76440" r:id="rId1"/>
    <p:sldLayoutId id="2147576441" r:id="rId2"/>
    <p:sldLayoutId id="2147576442" r:id="rId3"/>
    <p:sldLayoutId id="2147576443" r:id="rId4"/>
    <p:sldLayoutId id="2147576444" r:id="rId5"/>
    <p:sldLayoutId id="2147576445" r:id="rId6"/>
    <p:sldLayoutId id="2147576446" r:id="rId7"/>
    <p:sldLayoutId id="2147576447" r:id="rId8"/>
    <p:sldLayoutId id="2147576448" r:id="rId9"/>
    <p:sldLayoutId id="2147576449" r:id="rId10"/>
    <p:sldLayoutId id="2147576450" r:id="rId11"/>
  </p:sldLayoutIdLst>
  <p:transition spd="med">
    <p:wipe dir="r"/>
  </p:transition>
  <p:txStyles>
    <p:titleStyle>
      <a:lvl1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2pPr>
      <a:lvl3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3pPr>
      <a:lvl4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4pPr>
      <a:lvl5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5pPr>
      <a:lvl6pPr marL="800100" indent="-342900" algn="l" defTabSz="-13873163" rtl="0" eaLnBrk="1" fontAlgn="base" hangingPunct="1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6pPr>
      <a:lvl7pPr marL="1257300" indent="-342900" algn="l" defTabSz="-13873163" rtl="0" eaLnBrk="1" fontAlgn="base" hangingPunct="1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7pPr>
      <a:lvl8pPr marL="1714500" indent="-342900" algn="l" defTabSz="-13873163" rtl="0" eaLnBrk="1" fontAlgn="base" hangingPunct="1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8pPr>
      <a:lvl9pPr marL="2171700" indent="-342900" algn="l" defTabSz="-13873163" rtl="0" eaLnBrk="1" fontAlgn="base" hangingPunct="1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9pPr>
    </p:titleStyle>
    <p:bodyStyle>
      <a:lvl1pPr marL="342900" indent="-34290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>
          <a:solidFill>
            <a:schemeClr val="tx1"/>
          </a:solidFill>
          <a:latin typeface="+mn-lt"/>
        </a:defRPr>
      </a:lvl2pPr>
      <a:lvl3pPr marL="1143000" indent="-22860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>
          <a:solidFill>
            <a:schemeClr val="tx1"/>
          </a:solidFill>
          <a:latin typeface="+mn-lt"/>
        </a:defRPr>
      </a:lvl3pPr>
      <a:lvl4pPr marL="1600200" indent="-22860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4pPr>
      <a:lvl5pPr marL="2057400" indent="-228600" algn="l" defTabSz="-13873163" rtl="0" eaLnBrk="0" fontAlgn="base" hangingPunct="0">
        <a:spcBef>
          <a:spcPct val="20000"/>
        </a:spcBef>
        <a:spcAft>
          <a:spcPct val="0"/>
        </a:spcAft>
        <a:buClr>
          <a:srgbClr val="A0A0A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5pPr>
      <a:lvl6pPr marL="25146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A0A0A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6pPr>
      <a:lvl7pPr marL="29718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A0A0A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7pPr>
      <a:lvl8pPr marL="34290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A0A0A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8pPr>
      <a:lvl9pPr marL="38862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A0A0A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222222"/>
            </a:gs>
            <a:gs pos="60001">
              <a:srgbClr val="313131"/>
            </a:gs>
            <a:gs pos="100000">
              <a:srgbClr val="75757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rectangle 6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1">
                  <a:tint val="95000"/>
                  <a:satMod val="200000"/>
                  <a:alpha val="10000"/>
                </a:schemeClr>
              </a:gs>
              <a:gs pos="70000">
                <a:schemeClr val="tx1">
                  <a:tint val="80000"/>
                  <a:satMod val="200000"/>
                  <a:alpha val="8000"/>
                </a:schemeClr>
              </a:gs>
              <a:gs pos="100000">
                <a:schemeClr val="tx1">
                  <a:tint val="50000"/>
                  <a:satMod val="175000"/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3734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0408" name="Rectangle 2"/>
          <p:cNvSpPr>
            <a:spLocks noGrp="1"/>
          </p:cNvSpPr>
          <p:nvPr>
            <p:ph type="ftr" sz="quarter" idx="3"/>
          </p:nvPr>
        </p:nvSpPr>
        <p:spPr bwMode="auto">
          <a:xfrm>
            <a:off x="457200" y="6481763"/>
            <a:ext cx="4259263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latin typeface="+mn-lt"/>
              </a:defRPr>
            </a:lvl1pPr>
          </a:lstStyle>
          <a:p>
            <a:pPr>
              <a:defRPr/>
            </a:pPr>
            <a:fld id="{6CF9BC46-68C0-4099-A2F7-5560B72E66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76451" r:id="rId1"/>
    <p:sldLayoutId id="2147576452" r:id="rId2"/>
    <p:sldLayoutId id="2147576453" r:id="rId3"/>
    <p:sldLayoutId id="2147576454" r:id="rId4"/>
    <p:sldLayoutId id="2147576455" r:id="rId5"/>
    <p:sldLayoutId id="2147576456" r:id="rId6"/>
    <p:sldLayoutId id="2147576457" r:id="rId7"/>
    <p:sldLayoutId id="2147576458" r:id="rId8"/>
    <p:sldLayoutId id="2147576459" r:id="rId9"/>
    <p:sldLayoutId id="2147576460" r:id="rId10"/>
    <p:sldLayoutId id="2147576461" r:id="rId11"/>
  </p:sldLayoutIdLst>
  <p:transition spd="med">
    <p:wipe dir="r"/>
  </p:transition>
  <p:txStyles>
    <p:titleStyle>
      <a:lvl1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2pPr>
      <a:lvl3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3pPr>
      <a:lvl4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4pPr>
      <a:lvl5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5pPr>
      <a:lvl6pPr marL="800100" indent="-342900" algn="l" defTabSz="-13873163" rtl="0" eaLnBrk="1" fontAlgn="base" hangingPunct="1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6pPr>
      <a:lvl7pPr marL="1257300" indent="-342900" algn="l" defTabSz="-13873163" rtl="0" eaLnBrk="1" fontAlgn="base" hangingPunct="1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7pPr>
      <a:lvl8pPr marL="1714500" indent="-342900" algn="l" defTabSz="-13873163" rtl="0" eaLnBrk="1" fontAlgn="base" hangingPunct="1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8pPr>
      <a:lvl9pPr marL="2171700" indent="-342900" algn="l" defTabSz="-13873163" rtl="0" eaLnBrk="1" fontAlgn="base" hangingPunct="1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9pPr>
    </p:titleStyle>
    <p:bodyStyle>
      <a:lvl1pPr marL="342900" indent="-34290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>
          <a:solidFill>
            <a:schemeClr val="tx1"/>
          </a:solidFill>
          <a:latin typeface="+mn-lt"/>
        </a:defRPr>
      </a:lvl2pPr>
      <a:lvl3pPr marL="1143000" indent="-22860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>
          <a:solidFill>
            <a:schemeClr val="tx1"/>
          </a:solidFill>
          <a:latin typeface="+mn-lt"/>
        </a:defRPr>
      </a:lvl3pPr>
      <a:lvl4pPr marL="1600200" indent="-22860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4pPr>
      <a:lvl5pPr marL="2057400" indent="-228600" algn="l" defTabSz="-13873163" rtl="0" eaLnBrk="0" fontAlgn="base" hangingPunct="0">
        <a:spcBef>
          <a:spcPct val="20000"/>
        </a:spcBef>
        <a:spcAft>
          <a:spcPct val="0"/>
        </a:spcAft>
        <a:buClr>
          <a:srgbClr val="A0A0A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5pPr>
      <a:lvl6pPr marL="25146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A0A0A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6pPr>
      <a:lvl7pPr marL="29718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A0A0A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7pPr>
      <a:lvl8pPr marL="34290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A0A0A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8pPr>
      <a:lvl9pPr marL="38862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A0A0A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222222"/>
            </a:gs>
            <a:gs pos="60001">
              <a:srgbClr val="313131"/>
            </a:gs>
            <a:gs pos="100000">
              <a:srgbClr val="75757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rectangle 6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1">
                  <a:tint val="95000"/>
                  <a:satMod val="200000"/>
                  <a:alpha val="10000"/>
                </a:schemeClr>
              </a:gs>
              <a:gs pos="70000">
                <a:schemeClr val="tx1">
                  <a:tint val="80000"/>
                  <a:satMod val="200000"/>
                  <a:alpha val="8000"/>
                </a:schemeClr>
              </a:gs>
              <a:gs pos="100000">
                <a:schemeClr val="tx1">
                  <a:tint val="50000"/>
                  <a:satMod val="175000"/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475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791075" y="6480175"/>
            <a:ext cx="2133600" cy="3016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latin typeface="+mn-lt"/>
              </a:defRPr>
            </a:lvl1pPr>
          </a:lstStyle>
          <a:p>
            <a:pPr>
              <a:defRPr/>
            </a:pPr>
            <a:fld id="{8FAE0387-5A83-421A-AF7E-014CF6958948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231432" name="Rectangle 10"/>
          <p:cNvSpPr>
            <a:spLocks noGrp="1"/>
          </p:cNvSpPr>
          <p:nvPr>
            <p:ph type="ftr" sz="quarter" idx="3"/>
          </p:nvPr>
        </p:nvSpPr>
        <p:spPr bwMode="auto">
          <a:xfrm>
            <a:off x="457200" y="6481763"/>
            <a:ext cx="4259263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latin typeface="+mn-lt"/>
              </a:defRPr>
            </a:lvl1pPr>
          </a:lstStyle>
          <a:p>
            <a:pPr>
              <a:defRPr/>
            </a:pPr>
            <a:fld id="{3D32DBD0-915F-4924-BDBC-1FD3CEE1AA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76462" r:id="rId1"/>
    <p:sldLayoutId id="2147576463" r:id="rId2"/>
    <p:sldLayoutId id="2147576464" r:id="rId3"/>
    <p:sldLayoutId id="2147576465" r:id="rId4"/>
    <p:sldLayoutId id="2147576466" r:id="rId5"/>
    <p:sldLayoutId id="2147576467" r:id="rId6"/>
    <p:sldLayoutId id="2147576468" r:id="rId7"/>
    <p:sldLayoutId id="2147576469" r:id="rId8"/>
    <p:sldLayoutId id="2147576470" r:id="rId9"/>
    <p:sldLayoutId id="2147576471" r:id="rId10"/>
    <p:sldLayoutId id="2147576472" r:id="rId11"/>
  </p:sldLayoutIdLst>
  <p:transition spd="med">
    <p:wipe dir="r"/>
  </p:transition>
  <p:txStyles>
    <p:titleStyle>
      <a:lvl1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2pPr>
      <a:lvl3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3pPr>
      <a:lvl4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4pPr>
      <a:lvl5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5pPr>
      <a:lvl6pPr marL="800100" indent="-342900" algn="l" defTabSz="-13873163" rtl="0" eaLnBrk="1" fontAlgn="base" hangingPunct="1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6pPr>
      <a:lvl7pPr marL="1257300" indent="-342900" algn="l" defTabSz="-13873163" rtl="0" eaLnBrk="1" fontAlgn="base" hangingPunct="1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7pPr>
      <a:lvl8pPr marL="1714500" indent="-342900" algn="l" defTabSz="-13873163" rtl="0" eaLnBrk="1" fontAlgn="base" hangingPunct="1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8pPr>
      <a:lvl9pPr marL="2171700" indent="-342900" algn="l" defTabSz="-13873163" rtl="0" eaLnBrk="1" fontAlgn="base" hangingPunct="1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9pPr>
    </p:titleStyle>
    <p:bodyStyle>
      <a:lvl1pPr marL="342900" indent="-34290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>
          <a:solidFill>
            <a:schemeClr val="tx1"/>
          </a:solidFill>
          <a:latin typeface="+mn-lt"/>
        </a:defRPr>
      </a:lvl2pPr>
      <a:lvl3pPr marL="1143000" indent="-22860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>
          <a:solidFill>
            <a:schemeClr val="tx1"/>
          </a:solidFill>
          <a:latin typeface="+mn-lt"/>
        </a:defRPr>
      </a:lvl3pPr>
      <a:lvl4pPr marL="1600200" indent="-22860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4pPr>
      <a:lvl5pPr marL="2057400" indent="-228600" algn="l" defTabSz="-13873163" rtl="0" eaLnBrk="0" fontAlgn="base" hangingPunct="0">
        <a:spcBef>
          <a:spcPct val="20000"/>
        </a:spcBef>
        <a:spcAft>
          <a:spcPct val="0"/>
        </a:spcAft>
        <a:buClr>
          <a:srgbClr val="A0A0A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5pPr>
      <a:lvl6pPr marL="25146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A0A0A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6pPr>
      <a:lvl7pPr marL="29718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A0A0A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7pPr>
      <a:lvl8pPr marL="34290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A0A0A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8pPr>
      <a:lvl9pPr marL="38862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A0A0A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000000"/>
            </a:gs>
            <a:gs pos="60001">
              <a:srgbClr val="000000"/>
            </a:gs>
            <a:gs pos="100000">
              <a:srgbClr val="6C6C6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577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Forme 6"/>
          <p:cNvSpPr/>
          <p:nvPr/>
        </p:nvSpPr>
        <p:spPr>
          <a:xfrm rot="5400000" flipV="1">
            <a:off x="7554119" y="310357"/>
            <a:ext cx="1892300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riangle rectangle 7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1">
                  <a:tint val="95000"/>
                  <a:satMod val="200000"/>
                  <a:alpha val="10000"/>
                </a:schemeClr>
              </a:gs>
              <a:gs pos="70000">
                <a:schemeClr val="tx1">
                  <a:tint val="80000"/>
                  <a:satMod val="200000"/>
                  <a:alpha val="8000"/>
                </a:schemeClr>
              </a:gs>
              <a:gs pos="100000">
                <a:schemeClr val="tx1">
                  <a:tint val="50000"/>
                  <a:satMod val="175000"/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9" name="Connecteur droit 8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956425" y="6477000"/>
            <a:ext cx="2133600" cy="3048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latin typeface="+mn-lt"/>
              </a:defRPr>
            </a:lvl1pPr>
          </a:lstStyle>
          <a:p>
            <a:pPr>
              <a:defRPr/>
            </a:pPr>
            <a:fld id="{847BB6FF-2580-433F-A919-E95E46383DAF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232457" name="Rectangle 11"/>
          <p:cNvSpPr>
            <a:spLocks noGrp="1"/>
          </p:cNvSpPr>
          <p:nvPr>
            <p:ph type="ftr" sz="quarter" idx="3"/>
          </p:nvPr>
        </p:nvSpPr>
        <p:spPr bwMode="auto">
          <a:xfrm>
            <a:off x="2619375" y="6481763"/>
            <a:ext cx="426085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8450263" y="809625"/>
            <a:ext cx="503237" cy="3000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latin typeface="+mn-lt"/>
              </a:defRPr>
            </a:lvl1pPr>
          </a:lstStyle>
          <a:p>
            <a:pPr>
              <a:defRPr/>
            </a:pPr>
            <a:fld id="{FBB17C9B-9F22-43CD-9891-8E86C1EF21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76473" r:id="rId1"/>
    <p:sldLayoutId id="2147576474" r:id="rId2"/>
    <p:sldLayoutId id="2147576475" r:id="rId3"/>
    <p:sldLayoutId id="2147576476" r:id="rId4"/>
    <p:sldLayoutId id="2147576477" r:id="rId5"/>
    <p:sldLayoutId id="2147576478" r:id="rId6"/>
    <p:sldLayoutId id="2147576479" r:id="rId7"/>
    <p:sldLayoutId id="2147576480" r:id="rId8"/>
    <p:sldLayoutId id="2147576481" r:id="rId9"/>
    <p:sldLayoutId id="2147576482" r:id="rId10"/>
    <p:sldLayoutId id="2147576483" r:id="rId11"/>
  </p:sldLayoutIdLst>
  <p:transition spd="med">
    <p:wipe dir="r"/>
  </p:transition>
  <p:txStyles>
    <p:titleStyle>
      <a:lvl1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FFFFFF"/>
            </a:outerShdw>
          </a:effectLst>
          <a:latin typeface="Century Gothic" pitchFamily="34" charset="0"/>
        </a:defRPr>
      </a:lvl2pPr>
      <a:lvl3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FFFFFF"/>
            </a:outerShdw>
          </a:effectLst>
          <a:latin typeface="Century Gothic" pitchFamily="34" charset="0"/>
        </a:defRPr>
      </a:lvl3pPr>
      <a:lvl4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FFFFFF"/>
            </a:outerShdw>
          </a:effectLst>
          <a:latin typeface="Century Gothic" pitchFamily="34" charset="0"/>
        </a:defRPr>
      </a:lvl4pPr>
      <a:lvl5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FFFFFF"/>
            </a:outerShdw>
          </a:effectLst>
          <a:latin typeface="Century Gothic" pitchFamily="34" charset="0"/>
        </a:defRPr>
      </a:lvl5pPr>
      <a:lvl6pPr marL="800100" indent="-342900" algn="l" defTabSz="-13873163" rtl="0" eaLnBrk="1" fontAlgn="base" hangingPunct="1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FFFFFF"/>
            </a:outerShdw>
          </a:effectLst>
          <a:latin typeface="Century Gothic" pitchFamily="34" charset="0"/>
        </a:defRPr>
      </a:lvl6pPr>
      <a:lvl7pPr marL="1257300" indent="-342900" algn="l" defTabSz="-13873163" rtl="0" eaLnBrk="1" fontAlgn="base" hangingPunct="1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FFFFFF"/>
            </a:outerShdw>
          </a:effectLst>
          <a:latin typeface="Century Gothic" pitchFamily="34" charset="0"/>
        </a:defRPr>
      </a:lvl7pPr>
      <a:lvl8pPr marL="1714500" indent="-342900" algn="l" defTabSz="-13873163" rtl="0" eaLnBrk="1" fontAlgn="base" hangingPunct="1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FFFFFF"/>
            </a:outerShdw>
          </a:effectLst>
          <a:latin typeface="Century Gothic" pitchFamily="34" charset="0"/>
        </a:defRPr>
      </a:lvl8pPr>
      <a:lvl9pPr marL="2171700" indent="-342900" algn="l" defTabSz="-13873163" rtl="0" eaLnBrk="1" fontAlgn="base" hangingPunct="1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FFFFFF"/>
            </a:outerShdw>
          </a:effectLst>
          <a:latin typeface="Century Gothic" pitchFamily="34" charset="0"/>
        </a:defRPr>
      </a:lvl9pPr>
    </p:titleStyle>
    <p:bodyStyle>
      <a:lvl1pPr marL="342900" indent="-34290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>
          <a:solidFill>
            <a:schemeClr val="tx1"/>
          </a:solidFill>
          <a:latin typeface="+mn-lt"/>
        </a:defRPr>
      </a:lvl2pPr>
      <a:lvl3pPr marL="1143000" indent="-22860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>
          <a:solidFill>
            <a:schemeClr val="tx1"/>
          </a:solidFill>
          <a:latin typeface="+mn-lt"/>
        </a:defRPr>
      </a:lvl3pPr>
      <a:lvl4pPr marL="1600200" indent="-22860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4pPr>
      <a:lvl5pPr marL="2057400" indent="-228600" algn="l" defTabSz="-13873163" rtl="0" eaLnBrk="0" fontAlgn="base" hangingPunct="0">
        <a:spcBef>
          <a:spcPct val="20000"/>
        </a:spcBef>
        <a:spcAft>
          <a:spcPct val="0"/>
        </a:spcAft>
        <a:buClr>
          <a:srgbClr val="A0A0A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5pPr>
      <a:lvl6pPr marL="25146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A0A0A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6pPr>
      <a:lvl7pPr marL="29718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A0A0A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7pPr>
      <a:lvl8pPr marL="34290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A0A0A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8pPr>
      <a:lvl9pPr marL="38862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A0A0A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222222"/>
            </a:gs>
            <a:gs pos="60001">
              <a:srgbClr val="313131"/>
            </a:gs>
            <a:gs pos="100000">
              <a:srgbClr val="75757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rectangle 6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1">
                  <a:tint val="95000"/>
                  <a:satMod val="200000"/>
                  <a:alpha val="10000"/>
                </a:schemeClr>
              </a:gs>
              <a:gs pos="70000">
                <a:schemeClr val="tx1">
                  <a:tint val="80000"/>
                  <a:satMod val="200000"/>
                  <a:alpha val="8000"/>
                </a:schemeClr>
              </a:gs>
              <a:gs pos="100000">
                <a:schemeClr val="tx1">
                  <a:tint val="50000"/>
                  <a:satMod val="175000"/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680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latin typeface="+mn-lt"/>
              </a:defRPr>
            </a:lvl1pPr>
          </a:lstStyle>
          <a:p>
            <a:pPr>
              <a:defRPr/>
            </a:pPr>
            <a:fld id="{F9BB5EAC-75BB-44BB-8878-349A5E217A71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233480" name="Rectangle 10"/>
          <p:cNvSpPr>
            <a:spLocks noGrp="1"/>
          </p:cNvSpPr>
          <p:nvPr>
            <p:ph type="ftr" sz="quarter" idx="3"/>
          </p:nvPr>
        </p:nvSpPr>
        <p:spPr bwMode="auto">
          <a:xfrm>
            <a:off x="457200" y="6481763"/>
            <a:ext cx="4259263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latin typeface="+mn-lt"/>
              </a:defRPr>
            </a:lvl1pPr>
          </a:lstStyle>
          <a:p>
            <a:pPr>
              <a:defRPr/>
            </a:pPr>
            <a:fld id="{6B49009F-AF99-41A2-B687-168A9E95BF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76484" r:id="rId1"/>
    <p:sldLayoutId id="2147576485" r:id="rId2"/>
    <p:sldLayoutId id="2147576486" r:id="rId3"/>
    <p:sldLayoutId id="2147576487" r:id="rId4"/>
    <p:sldLayoutId id="2147576488" r:id="rId5"/>
    <p:sldLayoutId id="2147576489" r:id="rId6"/>
    <p:sldLayoutId id="2147576490" r:id="rId7"/>
    <p:sldLayoutId id="2147576491" r:id="rId8"/>
    <p:sldLayoutId id="2147576492" r:id="rId9"/>
    <p:sldLayoutId id="2147576493" r:id="rId10"/>
    <p:sldLayoutId id="2147576494" r:id="rId11"/>
  </p:sldLayoutIdLst>
  <p:transition spd="med">
    <p:wipe dir="r"/>
  </p:transition>
  <p:txStyles>
    <p:titleStyle>
      <a:lvl1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2pPr>
      <a:lvl3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3pPr>
      <a:lvl4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4pPr>
      <a:lvl5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5pPr>
      <a:lvl6pPr marL="800100" indent="-342900" algn="l" defTabSz="-13873163" rtl="0" eaLnBrk="1" fontAlgn="base" hangingPunct="1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6pPr>
      <a:lvl7pPr marL="1257300" indent="-342900" algn="l" defTabSz="-13873163" rtl="0" eaLnBrk="1" fontAlgn="base" hangingPunct="1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7pPr>
      <a:lvl8pPr marL="1714500" indent="-342900" algn="l" defTabSz="-13873163" rtl="0" eaLnBrk="1" fontAlgn="base" hangingPunct="1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8pPr>
      <a:lvl9pPr marL="2171700" indent="-342900" algn="l" defTabSz="-13873163" rtl="0" eaLnBrk="1" fontAlgn="base" hangingPunct="1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9pPr>
    </p:titleStyle>
    <p:bodyStyle>
      <a:lvl1pPr marL="342900" indent="-34290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>
          <a:solidFill>
            <a:schemeClr val="tx1"/>
          </a:solidFill>
          <a:latin typeface="+mn-lt"/>
        </a:defRPr>
      </a:lvl2pPr>
      <a:lvl3pPr marL="1143000" indent="-22860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>
          <a:solidFill>
            <a:schemeClr val="tx1"/>
          </a:solidFill>
          <a:latin typeface="+mn-lt"/>
        </a:defRPr>
      </a:lvl3pPr>
      <a:lvl4pPr marL="1600200" indent="-22860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4pPr>
      <a:lvl5pPr marL="2057400" indent="-228600" algn="l" defTabSz="-13873163" rtl="0" eaLnBrk="0" fontAlgn="base" hangingPunct="0">
        <a:spcBef>
          <a:spcPct val="20000"/>
        </a:spcBef>
        <a:spcAft>
          <a:spcPct val="0"/>
        </a:spcAft>
        <a:buClr>
          <a:srgbClr val="A0A0A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5pPr>
      <a:lvl6pPr marL="25146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A0A0A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6pPr>
      <a:lvl7pPr marL="29718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A0A0A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7pPr>
      <a:lvl8pPr marL="34290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A0A0A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8pPr>
      <a:lvl9pPr marL="38862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A0A0A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222222"/>
            </a:gs>
            <a:gs pos="60001">
              <a:srgbClr val="313131"/>
            </a:gs>
            <a:gs pos="100000">
              <a:srgbClr val="75757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78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0425" cy="3016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latin typeface="+mn-lt"/>
              </a:defRPr>
            </a:lvl1pPr>
          </a:lstStyle>
          <a:p>
            <a:pPr>
              <a:defRPr/>
            </a:pPr>
            <a:fld id="{1DF25132-153E-4A08-B7E4-A41DA0FBF9B7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234501" name="Rectangle 4"/>
          <p:cNvSpPr>
            <a:spLocks noGrp="1"/>
          </p:cNvSpPr>
          <p:nvPr>
            <p:ph type="ftr" sz="quarter" idx="3"/>
          </p:nvPr>
        </p:nvSpPr>
        <p:spPr bwMode="auto">
          <a:xfrm>
            <a:off x="457200" y="6481763"/>
            <a:ext cx="426085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9838" y="6483350"/>
            <a:ext cx="503237" cy="3016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latin typeface="+mn-lt"/>
              </a:defRPr>
            </a:lvl1pPr>
          </a:lstStyle>
          <a:p>
            <a:pPr>
              <a:defRPr/>
            </a:pPr>
            <a:fld id="{107D4AB7-9945-4ED5-A1AC-A6C77CAA70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76495" r:id="rId1"/>
    <p:sldLayoutId id="2147576496" r:id="rId2"/>
    <p:sldLayoutId id="2147576497" r:id="rId3"/>
    <p:sldLayoutId id="2147576498" r:id="rId4"/>
    <p:sldLayoutId id="2147576499" r:id="rId5"/>
    <p:sldLayoutId id="2147576500" r:id="rId6"/>
    <p:sldLayoutId id="2147576501" r:id="rId7"/>
    <p:sldLayoutId id="2147576502" r:id="rId8"/>
    <p:sldLayoutId id="2147576503" r:id="rId9"/>
    <p:sldLayoutId id="2147576504" r:id="rId10"/>
    <p:sldLayoutId id="2147576505" r:id="rId11"/>
  </p:sldLayoutIdLst>
  <p:transition spd="med">
    <p:wipe dir="r"/>
  </p:transition>
  <p:txStyles>
    <p:titleStyle>
      <a:lvl1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2pPr>
      <a:lvl3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3pPr>
      <a:lvl4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4pPr>
      <a:lvl5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5pPr>
      <a:lvl6pPr marL="800100" indent="-342900" algn="l" defTabSz="-13873163" rtl="0" eaLnBrk="1" fontAlgn="base" hangingPunct="1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6pPr>
      <a:lvl7pPr marL="1257300" indent="-342900" algn="l" defTabSz="-13873163" rtl="0" eaLnBrk="1" fontAlgn="base" hangingPunct="1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7pPr>
      <a:lvl8pPr marL="1714500" indent="-342900" algn="l" defTabSz="-13873163" rtl="0" eaLnBrk="1" fontAlgn="base" hangingPunct="1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8pPr>
      <a:lvl9pPr marL="2171700" indent="-342900" algn="l" defTabSz="-13873163" rtl="0" eaLnBrk="1" fontAlgn="base" hangingPunct="1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9pPr>
    </p:titleStyle>
    <p:bodyStyle>
      <a:lvl1pPr marL="342900" indent="-34290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>
          <a:solidFill>
            <a:schemeClr val="tx1"/>
          </a:solidFill>
          <a:latin typeface="+mn-lt"/>
        </a:defRPr>
      </a:lvl2pPr>
      <a:lvl3pPr marL="1143000" indent="-22860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>
          <a:solidFill>
            <a:schemeClr val="tx1"/>
          </a:solidFill>
          <a:latin typeface="+mn-lt"/>
        </a:defRPr>
      </a:lvl3pPr>
      <a:lvl4pPr marL="1600200" indent="-22860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4pPr>
      <a:lvl5pPr marL="2057400" indent="-228600" algn="l" defTabSz="-13873163" rtl="0" eaLnBrk="0" fontAlgn="base" hangingPunct="0">
        <a:spcBef>
          <a:spcPct val="20000"/>
        </a:spcBef>
        <a:spcAft>
          <a:spcPct val="0"/>
        </a:spcAft>
        <a:buClr>
          <a:srgbClr val="A0A0A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5pPr>
      <a:lvl6pPr marL="25146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A0A0A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6pPr>
      <a:lvl7pPr marL="29718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A0A0A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7pPr>
      <a:lvl8pPr marL="34290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A0A0A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8pPr>
      <a:lvl9pPr marL="38862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A0A0A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222222"/>
            </a:gs>
            <a:gs pos="60001">
              <a:srgbClr val="313131"/>
            </a:gs>
            <a:gs pos="100000">
              <a:srgbClr val="75757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rectangle 6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1">
                  <a:tint val="95000"/>
                  <a:satMod val="200000"/>
                  <a:alpha val="10000"/>
                </a:schemeClr>
              </a:gs>
              <a:gs pos="70000">
                <a:schemeClr val="tx1">
                  <a:tint val="80000"/>
                  <a:satMod val="200000"/>
                  <a:alpha val="8000"/>
                </a:schemeClr>
              </a:gs>
              <a:gs pos="100000">
                <a:schemeClr val="tx1">
                  <a:tint val="50000"/>
                  <a:satMod val="175000"/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8854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latin typeface="+mn-lt"/>
              </a:defRPr>
            </a:lvl1pPr>
          </a:lstStyle>
          <a:p>
            <a:pPr>
              <a:defRPr/>
            </a:pPr>
            <a:fld id="{BD637756-9890-4F8C-978C-3ED0FED65BEA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235528" name="Rectangle 10"/>
          <p:cNvSpPr>
            <a:spLocks noGrp="1"/>
          </p:cNvSpPr>
          <p:nvPr>
            <p:ph type="ftr" sz="quarter" idx="3"/>
          </p:nvPr>
        </p:nvSpPr>
        <p:spPr bwMode="auto">
          <a:xfrm>
            <a:off x="457200" y="6481763"/>
            <a:ext cx="4259263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latin typeface="+mn-lt"/>
              </a:defRPr>
            </a:lvl1pPr>
          </a:lstStyle>
          <a:p>
            <a:pPr>
              <a:defRPr/>
            </a:pPr>
            <a:fld id="{62E04656-3C86-4FE9-9A1B-BA3352FC8D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76506" r:id="rId1"/>
    <p:sldLayoutId id="2147576507" r:id="rId2"/>
    <p:sldLayoutId id="2147576508" r:id="rId3"/>
    <p:sldLayoutId id="2147576509" r:id="rId4"/>
    <p:sldLayoutId id="2147576510" r:id="rId5"/>
    <p:sldLayoutId id="2147576511" r:id="rId6"/>
    <p:sldLayoutId id="2147576512" r:id="rId7"/>
    <p:sldLayoutId id="2147576513" r:id="rId8"/>
    <p:sldLayoutId id="2147576514" r:id="rId9"/>
    <p:sldLayoutId id="2147576515" r:id="rId10"/>
    <p:sldLayoutId id="2147576516" r:id="rId11"/>
  </p:sldLayoutIdLst>
  <p:transition spd="med">
    <p:wipe dir="r"/>
  </p:transition>
  <p:txStyles>
    <p:titleStyle>
      <a:lvl1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2pPr>
      <a:lvl3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3pPr>
      <a:lvl4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4pPr>
      <a:lvl5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5pPr>
      <a:lvl6pPr marL="800100" indent="-342900" algn="l" defTabSz="-13873163" rtl="0" eaLnBrk="1" fontAlgn="base" hangingPunct="1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6pPr>
      <a:lvl7pPr marL="1257300" indent="-342900" algn="l" defTabSz="-13873163" rtl="0" eaLnBrk="1" fontAlgn="base" hangingPunct="1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7pPr>
      <a:lvl8pPr marL="1714500" indent="-342900" algn="l" defTabSz="-13873163" rtl="0" eaLnBrk="1" fontAlgn="base" hangingPunct="1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8pPr>
      <a:lvl9pPr marL="2171700" indent="-342900" algn="l" defTabSz="-13873163" rtl="0" eaLnBrk="1" fontAlgn="base" hangingPunct="1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9pPr>
    </p:titleStyle>
    <p:bodyStyle>
      <a:lvl1pPr marL="342900" indent="-34290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>
          <a:solidFill>
            <a:schemeClr val="tx1"/>
          </a:solidFill>
          <a:latin typeface="+mn-lt"/>
        </a:defRPr>
      </a:lvl2pPr>
      <a:lvl3pPr marL="1143000" indent="-22860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>
          <a:solidFill>
            <a:schemeClr val="tx1"/>
          </a:solidFill>
          <a:latin typeface="+mn-lt"/>
        </a:defRPr>
      </a:lvl3pPr>
      <a:lvl4pPr marL="1600200" indent="-22860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4pPr>
      <a:lvl5pPr marL="2057400" indent="-228600" algn="l" defTabSz="-13873163" rtl="0" eaLnBrk="0" fontAlgn="base" hangingPunct="0">
        <a:spcBef>
          <a:spcPct val="20000"/>
        </a:spcBef>
        <a:spcAft>
          <a:spcPct val="0"/>
        </a:spcAft>
        <a:buClr>
          <a:srgbClr val="A0A0A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5pPr>
      <a:lvl6pPr marL="25146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A0A0A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6pPr>
      <a:lvl7pPr marL="29718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A0A0A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7pPr>
      <a:lvl8pPr marL="34290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A0A0A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8pPr>
      <a:lvl9pPr marL="38862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A0A0A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222222"/>
            </a:gs>
            <a:gs pos="60001">
              <a:srgbClr val="313131"/>
            </a:gs>
            <a:gs pos="100000">
              <a:srgbClr val="75757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rectangle 6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1">
                  <a:tint val="95000"/>
                  <a:satMod val="200000"/>
                  <a:alpha val="10000"/>
                </a:schemeClr>
              </a:gs>
              <a:gs pos="70000">
                <a:schemeClr val="tx1">
                  <a:tint val="80000"/>
                  <a:satMod val="200000"/>
                  <a:alpha val="8000"/>
                </a:schemeClr>
              </a:gs>
              <a:gs pos="100000">
                <a:schemeClr val="tx1">
                  <a:tint val="50000"/>
                  <a:satMod val="175000"/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987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latin typeface="+mn-lt"/>
              </a:defRPr>
            </a:lvl1pPr>
          </a:lstStyle>
          <a:p>
            <a:pPr>
              <a:defRPr/>
            </a:pPr>
            <a:fld id="{44791480-24BE-49C6-ACF6-424E33D59354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236552" name="Rectangle 10"/>
          <p:cNvSpPr>
            <a:spLocks noGrp="1"/>
          </p:cNvSpPr>
          <p:nvPr>
            <p:ph type="ftr" sz="quarter" idx="3"/>
          </p:nvPr>
        </p:nvSpPr>
        <p:spPr bwMode="auto">
          <a:xfrm>
            <a:off x="457200" y="6481763"/>
            <a:ext cx="4259263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latin typeface="+mn-lt"/>
              </a:defRPr>
            </a:lvl1pPr>
          </a:lstStyle>
          <a:p>
            <a:pPr>
              <a:defRPr/>
            </a:pPr>
            <a:fld id="{BDD55747-E5BE-4D3E-B18F-BB8B8FBF78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76517" r:id="rId1"/>
    <p:sldLayoutId id="2147576518" r:id="rId2"/>
    <p:sldLayoutId id="2147576519" r:id="rId3"/>
    <p:sldLayoutId id="2147576520" r:id="rId4"/>
    <p:sldLayoutId id="2147576521" r:id="rId5"/>
    <p:sldLayoutId id="2147576522" r:id="rId6"/>
    <p:sldLayoutId id="2147576523" r:id="rId7"/>
    <p:sldLayoutId id="2147576524" r:id="rId8"/>
    <p:sldLayoutId id="2147576525" r:id="rId9"/>
    <p:sldLayoutId id="2147576526" r:id="rId10"/>
    <p:sldLayoutId id="2147576527" r:id="rId11"/>
  </p:sldLayoutIdLst>
  <p:transition spd="med">
    <p:wipe dir="r"/>
  </p:transition>
  <p:txStyles>
    <p:titleStyle>
      <a:lvl1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2pPr>
      <a:lvl3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3pPr>
      <a:lvl4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4pPr>
      <a:lvl5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5pPr>
      <a:lvl6pPr marL="800100" indent="-342900" algn="l" defTabSz="-13873163" rtl="0" eaLnBrk="1" fontAlgn="base" hangingPunct="1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6pPr>
      <a:lvl7pPr marL="1257300" indent="-342900" algn="l" defTabSz="-13873163" rtl="0" eaLnBrk="1" fontAlgn="base" hangingPunct="1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7pPr>
      <a:lvl8pPr marL="1714500" indent="-342900" algn="l" defTabSz="-13873163" rtl="0" eaLnBrk="1" fontAlgn="base" hangingPunct="1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8pPr>
      <a:lvl9pPr marL="2171700" indent="-342900" algn="l" defTabSz="-13873163" rtl="0" eaLnBrk="1" fontAlgn="base" hangingPunct="1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9pPr>
    </p:titleStyle>
    <p:bodyStyle>
      <a:lvl1pPr marL="342900" indent="-34290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>
          <a:solidFill>
            <a:schemeClr val="tx1"/>
          </a:solidFill>
          <a:latin typeface="+mn-lt"/>
        </a:defRPr>
      </a:lvl2pPr>
      <a:lvl3pPr marL="1143000" indent="-22860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>
          <a:solidFill>
            <a:schemeClr val="tx1"/>
          </a:solidFill>
          <a:latin typeface="+mn-lt"/>
        </a:defRPr>
      </a:lvl3pPr>
      <a:lvl4pPr marL="1600200" indent="-22860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4pPr>
      <a:lvl5pPr marL="2057400" indent="-228600" algn="l" defTabSz="-13873163" rtl="0" eaLnBrk="0" fontAlgn="base" hangingPunct="0">
        <a:spcBef>
          <a:spcPct val="20000"/>
        </a:spcBef>
        <a:spcAft>
          <a:spcPct val="0"/>
        </a:spcAft>
        <a:buClr>
          <a:srgbClr val="A0A0A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5pPr>
      <a:lvl6pPr marL="25146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A0A0A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6pPr>
      <a:lvl7pPr marL="29718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A0A0A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7pPr>
      <a:lvl8pPr marL="34290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A0A0A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8pPr>
      <a:lvl9pPr marL="38862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A0A0A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222222"/>
            </a:gs>
            <a:gs pos="60001">
              <a:srgbClr val="313131"/>
            </a:gs>
            <a:gs pos="100000">
              <a:srgbClr val="75757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089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78563" y="6556375"/>
            <a:ext cx="2133600" cy="3016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latin typeface="+mn-lt"/>
              </a:defRPr>
            </a:lvl1pPr>
          </a:lstStyle>
          <a:p>
            <a:pPr>
              <a:defRPr/>
            </a:pPr>
            <a:fld id="{0EBCEC75-6E65-4B24-BFF5-FF9C3B947928}" type="datetime1">
              <a:rPr lang="en-US"/>
              <a:pPr>
                <a:defRPr/>
              </a:pPr>
              <a:t>1/4/2018</a:t>
            </a:fld>
            <a:endParaRPr lang="en-US" sz="900"/>
          </a:p>
        </p:txBody>
      </p:sp>
      <p:sp>
        <p:nvSpPr>
          <p:cNvPr id="237573" name="Rectangle 4"/>
          <p:cNvSpPr>
            <a:spLocks noGrp="1"/>
          </p:cNvSpPr>
          <p:nvPr>
            <p:ph type="ftr" sz="quarter" idx="3"/>
          </p:nvPr>
        </p:nvSpPr>
        <p:spPr bwMode="auto">
          <a:xfrm>
            <a:off x="1135063" y="6556375"/>
            <a:ext cx="51435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9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0575" y="6556375"/>
            <a:ext cx="503238" cy="3016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900">
                <a:latin typeface="+mn-lt"/>
              </a:defRPr>
            </a:lvl1pPr>
          </a:lstStyle>
          <a:p>
            <a:pPr>
              <a:defRPr/>
            </a:pPr>
            <a:fld id="{96DCF1A2-ADC6-486E-B99F-D9D1852387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76528" r:id="rId1"/>
    <p:sldLayoutId id="2147576529" r:id="rId2"/>
    <p:sldLayoutId id="2147576530" r:id="rId3"/>
    <p:sldLayoutId id="2147576531" r:id="rId4"/>
    <p:sldLayoutId id="2147576532" r:id="rId5"/>
    <p:sldLayoutId id="2147576533" r:id="rId6"/>
    <p:sldLayoutId id="2147576534" r:id="rId7"/>
    <p:sldLayoutId id="2147576535" r:id="rId8"/>
    <p:sldLayoutId id="2147576536" r:id="rId9"/>
    <p:sldLayoutId id="2147576537" r:id="rId10"/>
    <p:sldLayoutId id="2147576538" r:id="rId11"/>
  </p:sldLayoutIdLst>
  <p:transition spd="med">
    <p:wipe dir="r"/>
  </p:transition>
  <p:txStyles>
    <p:titleStyle>
      <a:lvl1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2pPr>
      <a:lvl3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3pPr>
      <a:lvl4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4pPr>
      <a:lvl5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5pPr>
      <a:lvl6pPr marL="800100" indent="-342900" algn="l" defTabSz="-13873163" rtl="0" eaLnBrk="1" fontAlgn="base" hangingPunct="1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6pPr>
      <a:lvl7pPr marL="1257300" indent="-342900" algn="l" defTabSz="-13873163" rtl="0" eaLnBrk="1" fontAlgn="base" hangingPunct="1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7pPr>
      <a:lvl8pPr marL="1714500" indent="-342900" algn="l" defTabSz="-13873163" rtl="0" eaLnBrk="1" fontAlgn="base" hangingPunct="1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8pPr>
      <a:lvl9pPr marL="2171700" indent="-342900" algn="l" defTabSz="-13873163" rtl="0" eaLnBrk="1" fontAlgn="base" hangingPunct="1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9pPr>
    </p:titleStyle>
    <p:bodyStyle>
      <a:lvl1pPr marL="342900" indent="-34290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>
          <a:solidFill>
            <a:schemeClr val="tx1"/>
          </a:solidFill>
          <a:latin typeface="+mn-lt"/>
        </a:defRPr>
      </a:lvl2pPr>
      <a:lvl3pPr marL="1143000" indent="-22860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>
          <a:solidFill>
            <a:schemeClr val="tx1"/>
          </a:solidFill>
          <a:latin typeface="+mn-lt"/>
        </a:defRPr>
      </a:lvl3pPr>
      <a:lvl4pPr marL="1600200" indent="-22860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4pPr>
      <a:lvl5pPr marL="2057400" indent="-228600" algn="l" defTabSz="-13873163" rtl="0" eaLnBrk="0" fontAlgn="base" hangingPunct="0">
        <a:spcBef>
          <a:spcPct val="20000"/>
        </a:spcBef>
        <a:spcAft>
          <a:spcPct val="0"/>
        </a:spcAft>
        <a:buClr>
          <a:srgbClr val="A0A0A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5pPr>
      <a:lvl6pPr marL="25146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A0A0A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6pPr>
      <a:lvl7pPr marL="29718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A0A0A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7pPr>
      <a:lvl8pPr marL="34290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A0A0A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8pPr>
      <a:lvl9pPr marL="38862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A0A0A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195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198" name="Connecteur droit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200" name="Connecteur droit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Ellipse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8542338" y="2252663"/>
            <a:ext cx="92075" cy="90487"/>
          </a:xfrm>
          <a:prstGeom prst="ellipse">
            <a:avLst/>
          </a:prstGeom>
          <a:noFill/>
          <a:ln w="190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90631" y="1080294"/>
            <a:ext cx="2011363" cy="384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A3F03E62-97E1-4D7C-A9EC-BE0C364AEB63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28684" name="Rectangle 14"/>
          <p:cNvSpPr>
            <a:spLocks noGrp="1"/>
          </p:cNvSpPr>
          <p:nvPr>
            <p:ph type="ftr" sz="quarter" idx="3"/>
          </p:nvPr>
        </p:nvSpPr>
        <p:spPr bwMode="auto">
          <a:xfrm rot="5400000">
            <a:off x="6988969" y="3737769"/>
            <a:ext cx="3200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C7BE40EB-F94A-4459-BFF0-47B9DC22FD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75746" r:id="rId1"/>
    <p:sldLayoutId id="2147575747" r:id="rId2"/>
    <p:sldLayoutId id="2147575748" r:id="rId3"/>
    <p:sldLayoutId id="2147575749" r:id="rId4"/>
    <p:sldLayoutId id="2147575750" r:id="rId5"/>
    <p:sldLayoutId id="2147575751" r:id="rId6"/>
    <p:sldLayoutId id="2147575752" r:id="rId7"/>
    <p:sldLayoutId id="2147575753" r:id="rId8"/>
    <p:sldLayoutId id="2147575754" r:id="rId9"/>
    <p:sldLayoutId id="2147575755" r:id="rId10"/>
    <p:sldLayoutId id="2147575756" r:id="rId11"/>
  </p:sldLayoutIdLst>
  <p:transition spd="med">
    <p:wipe dir="r"/>
  </p:transition>
  <p:txStyles>
    <p:titleStyle>
      <a:lvl1pPr marL="342900" indent="-342900" algn="l" defTabSz="-13873163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marL="342900" indent="-342900" algn="l" defTabSz="-13873163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marL="342900" indent="-342900" algn="l" defTabSz="-13873163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marL="342900" indent="-342900" algn="l" defTabSz="-13873163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marL="342900" indent="-342900" algn="l" defTabSz="-13873163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800100" indent="-342900" algn="l" defTabSz="-13873163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1257300" indent="-342900" algn="l" defTabSz="-13873163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714500" indent="-342900" algn="l" defTabSz="-13873163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2171700" indent="-342900" algn="l" defTabSz="-13873163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342900" indent="-342900" algn="l" defTabSz="-13873163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>
          <a:solidFill>
            <a:schemeClr val="tx1"/>
          </a:solidFill>
          <a:latin typeface="+mn-lt"/>
        </a:defRPr>
      </a:lvl2pPr>
      <a:lvl3pPr marL="1143000" indent="-228600" algn="l" defTabSz="-13873163" rtl="0" eaLnBrk="0" fontAlgn="base" hangingPunct="0">
        <a:spcBef>
          <a:spcPct val="20000"/>
        </a:spcBef>
        <a:spcAft>
          <a:spcPct val="0"/>
        </a:spcAft>
        <a:buClr>
          <a:srgbClr val="648F67"/>
        </a:buClr>
        <a:buSzPct val="60000"/>
        <a:buFont typeface="Wingdings" pitchFamily="2" charset="2"/>
        <a:buChar char=""/>
        <a:defRPr sz="2400">
          <a:solidFill>
            <a:schemeClr val="tx1"/>
          </a:solidFill>
          <a:latin typeface="+mn-lt"/>
        </a:defRPr>
      </a:lvl3pPr>
      <a:lvl4pPr marL="1600200" indent="-228600" algn="l" defTabSz="-13873163" rtl="0" eaLnBrk="0" fontAlgn="base" hangingPunct="0">
        <a:spcBef>
          <a:spcPct val="20000"/>
        </a:spcBef>
        <a:spcAft>
          <a:spcPct val="0"/>
        </a:spcAft>
        <a:buClr>
          <a:srgbClr val="BCCEBD"/>
        </a:buClr>
        <a:buSzPct val="60000"/>
        <a:buFont typeface="Wingdings" pitchFamily="2" charset="2"/>
        <a:buChar char=""/>
        <a:defRPr sz="2000">
          <a:solidFill>
            <a:schemeClr val="tx1"/>
          </a:solidFill>
          <a:latin typeface="+mn-lt"/>
        </a:defRPr>
      </a:lvl4pPr>
      <a:lvl5pPr marL="2057400" indent="-228600" algn="l" defTabSz="-13873163" rtl="0" eaLnBrk="0" fontAlgn="base" hangingPunct="0">
        <a:spcBef>
          <a:spcPct val="20000"/>
        </a:spcBef>
        <a:spcAft>
          <a:spcPct val="0"/>
        </a:spcAft>
        <a:buClr>
          <a:srgbClr val="D4E2D4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5pPr>
      <a:lvl6pPr marL="25146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D4E2D4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6pPr>
      <a:lvl7pPr marL="29718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D4E2D4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7pPr>
      <a:lvl8pPr marL="34290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D4E2D4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8pPr>
      <a:lvl9pPr marL="38862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D4E2D4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000000"/>
            </a:gs>
            <a:gs pos="60001">
              <a:srgbClr val="000000"/>
            </a:gs>
            <a:gs pos="100000">
              <a:srgbClr val="6C6C6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23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08700" y="6556375"/>
            <a:ext cx="2101850" cy="3016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latin typeface="+mn-lt"/>
              </a:defRPr>
            </a:lvl1pPr>
          </a:lstStyle>
          <a:p>
            <a:pPr>
              <a:defRPr/>
            </a:pPr>
            <a:fld id="{1BFB2269-4E78-4767-A2D6-7426C1505864}" type="datetime1">
              <a:rPr lang="en-US"/>
              <a:pPr>
                <a:defRPr/>
              </a:pPr>
              <a:t>1/4/2018</a:t>
            </a:fld>
            <a:endParaRPr lang="en-US" sz="900"/>
          </a:p>
        </p:txBody>
      </p:sp>
      <p:sp>
        <p:nvSpPr>
          <p:cNvPr id="238597" name="Rectangle 4"/>
          <p:cNvSpPr>
            <a:spLocks noGrp="1"/>
          </p:cNvSpPr>
          <p:nvPr>
            <p:ph type="ftr" sz="quarter" idx="3"/>
          </p:nvPr>
        </p:nvSpPr>
        <p:spPr bwMode="auto">
          <a:xfrm>
            <a:off x="1169988" y="6557963"/>
            <a:ext cx="4948237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9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16900" y="6556375"/>
            <a:ext cx="366713" cy="3016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900">
                <a:latin typeface="+mn-lt"/>
              </a:defRPr>
            </a:lvl1pPr>
          </a:lstStyle>
          <a:p>
            <a:pPr>
              <a:defRPr/>
            </a:pPr>
            <a:fld id="{906015D9-A561-4252-B98F-510007151B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76539" r:id="rId1"/>
    <p:sldLayoutId id="2147576540" r:id="rId2"/>
    <p:sldLayoutId id="2147576541" r:id="rId3"/>
    <p:sldLayoutId id="2147576542" r:id="rId4"/>
    <p:sldLayoutId id="2147576543" r:id="rId5"/>
    <p:sldLayoutId id="2147576544" r:id="rId6"/>
    <p:sldLayoutId id="2147576545" r:id="rId7"/>
    <p:sldLayoutId id="2147576546" r:id="rId8"/>
    <p:sldLayoutId id="2147576547" r:id="rId9"/>
    <p:sldLayoutId id="2147576548" r:id="rId10"/>
    <p:sldLayoutId id="2147576549" r:id="rId11"/>
  </p:sldLayoutIdLst>
  <p:transition spd="med">
    <p:wipe dir="r"/>
  </p:transition>
  <p:txStyles>
    <p:titleStyle>
      <a:lvl1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FFFFFF"/>
            </a:outerShdw>
          </a:effectLst>
          <a:latin typeface="Century Gothic" pitchFamily="34" charset="0"/>
        </a:defRPr>
      </a:lvl2pPr>
      <a:lvl3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FFFFFF"/>
            </a:outerShdw>
          </a:effectLst>
          <a:latin typeface="Century Gothic" pitchFamily="34" charset="0"/>
        </a:defRPr>
      </a:lvl3pPr>
      <a:lvl4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FFFFFF"/>
            </a:outerShdw>
          </a:effectLst>
          <a:latin typeface="Century Gothic" pitchFamily="34" charset="0"/>
        </a:defRPr>
      </a:lvl4pPr>
      <a:lvl5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FFFFFF"/>
            </a:outerShdw>
          </a:effectLst>
          <a:latin typeface="Century Gothic" pitchFamily="34" charset="0"/>
        </a:defRPr>
      </a:lvl5pPr>
      <a:lvl6pPr marL="800100" indent="-342900" algn="l" defTabSz="-13873163" rtl="0" eaLnBrk="1" fontAlgn="base" hangingPunct="1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FFFFFF"/>
            </a:outerShdw>
          </a:effectLst>
          <a:latin typeface="Century Gothic" pitchFamily="34" charset="0"/>
        </a:defRPr>
      </a:lvl6pPr>
      <a:lvl7pPr marL="1257300" indent="-342900" algn="l" defTabSz="-13873163" rtl="0" eaLnBrk="1" fontAlgn="base" hangingPunct="1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FFFFFF"/>
            </a:outerShdw>
          </a:effectLst>
          <a:latin typeface="Century Gothic" pitchFamily="34" charset="0"/>
        </a:defRPr>
      </a:lvl7pPr>
      <a:lvl8pPr marL="1714500" indent="-342900" algn="l" defTabSz="-13873163" rtl="0" eaLnBrk="1" fontAlgn="base" hangingPunct="1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FFFFFF"/>
            </a:outerShdw>
          </a:effectLst>
          <a:latin typeface="Century Gothic" pitchFamily="34" charset="0"/>
        </a:defRPr>
      </a:lvl8pPr>
      <a:lvl9pPr marL="2171700" indent="-342900" algn="l" defTabSz="-13873163" rtl="0" eaLnBrk="1" fontAlgn="base" hangingPunct="1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FFFFFF"/>
            </a:outerShdw>
          </a:effectLst>
          <a:latin typeface="Century Gothic" pitchFamily="34" charset="0"/>
        </a:defRPr>
      </a:lvl9pPr>
    </p:titleStyle>
    <p:bodyStyle>
      <a:lvl1pPr marL="342900" indent="-34290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>
          <a:solidFill>
            <a:schemeClr val="tx1"/>
          </a:solidFill>
          <a:latin typeface="+mn-lt"/>
        </a:defRPr>
      </a:lvl2pPr>
      <a:lvl3pPr marL="1143000" indent="-22860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>
          <a:solidFill>
            <a:schemeClr val="tx1"/>
          </a:solidFill>
          <a:latin typeface="+mn-lt"/>
        </a:defRPr>
      </a:lvl3pPr>
      <a:lvl4pPr marL="1600200" indent="-22860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4pPr>
      <a:lvl5pPr marL="2057400" indent="-228600" algn="l" defTabSz="-13873163" rtl="0" eaLnBrk="0" fontAlgn="base" hangingPunct="0">
        <a:spcBef>
          <a:spcPct val="20000"/>
        </a:spcBef>
        <a:spcAft>
          <a:spcPct val="0"/>
        </a:spcAft>
        <a:buClr>
          <a:srgbClr val="A0A0A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5pPr>
      <a:lvl6pPr marL="25146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A0A0A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6pPr>
      <a:lvl7pPr marL="29718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A0A0A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7pPr>
      <a:lvl8pPr marL="34290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A0A0A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8pPr>
      <a:lvl9pPr marL="38862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A0A0A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222222"/>
            </a:gs>
            <a:gs pos="60001">
              <a:srgbClr val="313131"/>
            </a:gs>
            <a:gs pos="100000">
              <a:srgbClr val="75757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rectangle 6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1">
                  <a:tint val="95000"/>
                  <a:satMod val="200000"/>
                  <a:alpha val="10000"/>
                </a:schemeClr>
              </a:gs>
              <a:gs pos="70000">
                <a:schemeClr val="tx1">
                  <a:tint val="80000"/>
                  <a:satMod val="200000"/>
                  <a:alpha val="8000"/>
                </a:schemeClr>
              </a:gs>
              <a:gs pos="100000">
                <a:schemeClr val="tx1">
                  <a:tint val="50000"/>
                  <a:satMod val="175000"/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295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1128" name="Rectangle 2"/>
          <p:cNvSpPr>
            <a:spLocks noGrp="1"/>
          </p:cNvSpPr>
          <p:nvPr>
            <p:ph type="ftr" sz="quarter" idx="3"/>
          </p:nvPr>
        </p:nvSpPr>
        <p:spPr bwMode="auto">
          <a:xfrm>
            <a:off x="457200" y="6481763"/>
            <a:ext cx="4259263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latin typeface="+mn-lt"/>
              </a:defRPr>
            </a:lvl1pPr>
          </a:lstStyle>
          <a:p>
            <a:pPr>
              <a:defRPr/>
            </a:pPr>
            <a:fld id="{B3FE3BB2-6354-4E2C-B89E-AB366A1073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76550" r:id="rId1"/>
    <p:sldLayoutId id="2147576551" r:id="rId2"/>
    <p:sldLayoutId id="2147576552" r:id="rId3"/>
    <p:sldLayoutId id="2147576553" r:id="rId4"/>
    <p:sldLayoutId id="2147576554" r:id="rId5"/>
    <p:sldLayoutId id="2147576555" r:id="rId6"/>
    <p:sldLayoutId id="2147576556" r:id="rId7"/>
    <p:sldLayoutId id="2147576557" r:id="rId8"/>
    <p:sldLayoutId id="2147576558" r:id="rId9"/>
    <p:sldLayoutId id="2147576559" r:id="rId10"/>
    <p:sldLayoutId id="2147576560" r:id="rId11"/>
  </p:sldLayoutIdLst>
  <p:transition spd="med">
    <p:wipe dir="r"/>
  </p:transition>
  <p:txStyles>
    <p:titleStyle>
      <a:lvl1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2pPr>
      <a:lvl3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3pPr>
      <a:lvl4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4pPr>
      <a:lvl5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5pPr>
      <a:lvl6pPr marL="800100" indent="-342900" algn="l" defTabSz="-13873163" rtl="0" eaLnBrk="1" fontAlgn="base" hangingPunct="1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6pPr>
      <a:lvl7pPr marL="1257300" indent="-342900" algn="l" defTabSz="-13873163" rtl="0" eaLnBrk="1" fontAlgn="base" hangingPunct="1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7pPr>
      <a:lvl8pPr marL="1714500" indent="-342900" algn="l" defTabSz="-13873163" rtl="0" eaLnBrk="1" fontAlgn="base" hangingPunct="1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8pPr>
      <a:lvl9pPr marL="2171700" indent="-342900" algn="l" defTabSz="-13873163" rtl="0" eaLnBrk="1" fontAlgn="base" hangingPunct="1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9pPr>
    </p:titleStyle>
    <p:bodyStyle>
      <a:lvl1pPr marL="342900" indent="-34290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>
          <a:solidFill>
            <a:schemeClr val="tx1"/>
          </a:solidFill>
          <a:latin typeface="+mn-lt"/>
        </a:defRPr>
      </a:lvl2pPr>
      <a:lvl3pPr marL="1143000" indent="-22860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>
          <a:solidFill>
            <a:schemeClr val="tx1"/>
          </a:solidFill>
          <a:latin typeface="+mn-lt"/>
        </a:defRPr>
      </a:lvl3pPr>
      <a:lvl4pPr marL="1600200" indent="-22860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4pPr>
      <a:lvl5pPr marL="2057400" indent="-228600" algn="l" defTabSz="-13873163" rtl="0" eaLnBrk="0" fontAlgn="base" hangingPunct="0">
        <a:spcBef>
          <a:spcPct val="20000"/>
        </a:spcBef>
        <a:spcAft>
          <a:spcPct val="0"/>
        </a:spcAft>
        <a:buClr>
          <a:srgbClr val="A0A0A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5pPr>
      <a:lvl6pPr marL="25146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A0A0A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6pPr>
      <a:lvl7pPr marL="29718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A0A0A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7pPr>
      <a:lvl8pPr marL="34290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A0A0A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8pPr>
      <a:lvl9pPr marL="38862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A0A0A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222222"/>
            </a:gs>
            <a:gs pos="60001">
              <a:srgbClr val="313131"/>
            </a:gs>
            <a:gs pos="100000">
              <a:srgbClr val="75757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rectangle 6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1">
                  <a:tint val="95000"/>
                  <a:satMod val="200000"/>
                  <a:alpha val="10000"/>
                </a:schemeClr>
              </a:gs>
              <a:gs pos="70000">
                <a:schemeClr val="tx1">
                  <a:tint val="80000"/>
                  <a:satMod val="200000"/>
                  <a:alpha val="8000"/>
                </a:schemeClr>
              </a:gs>
              <a:gs pos="100000">
                <a:schemeClr val="tx1">
                  <a:tint val="50000"/>
                  <a:satMod val="175000"/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3974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791075" y="6480175"/>
            <a:ext cx="2133600" cy="3016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latin typeface="+mn-lt"/>
              </a:defRPr>
            </a:lvl1pPr>
          </a:lstStyle>
          <a:p>
            <a:pPr>
              <a:defRPr/>
            </a:pPr>
            <a:fld id="{999F5B5A-84B2-40C5-A460-8244C6D7325A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262152" name="Rectangle 10"/>
          <p:cNvSpPr>
            <a:spLocks noGrp="1"/>
          </p:cNvSpPr>
          <p:nvPr>
            <p:ph type="ftr" sz="quarter" idx="3"/>
          </p:nvPr>
        </p:nvSpPr>
        <p:spPr bwMode="auto">
          <a:xfrm>
            <a:off x="457200" y="6481763"/>
            <a:ext cx="4259263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latin typeface="+mn-lt"/>
              </a:defRPr>
            </a:lvl1pPr>
          </a:lstStyle>
          <a:p>
            <a:pPr>
              <a:defRPr/>
            </a:pPr>
            <a:fld id="{D463BAE0-012D-4A61-9167-35DAB5CD36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76561" r:id="rId1"/>
    <p:sldLayoutId id="2147576562" r:id="rId2"/>
    <p:sldLayoutId id="2147576563" r:id="rId3"/>
    <p:sldLayoutId id="2147576564" r:id="rId4"/>
    <p:sldLayoutId id="2147576565" r:id="rId5"/>
    <p:sldLayoutId id="2147576566" r:id="rId6"/>
    <p:sldLayoutId id="2147576567" r:id="rId7"/>
    <p:sldLayoutId id="2147576568" r:id="rId8"/>
    <p:sldLayoutId id="2147576569" r:id="rId9"/>
    <p:sldLayoutId id="2147576570" r:id="rId10"/>
    <p:sldLayoutId id="2147576571" r:id="rId11"/>
  </p:sldLayoutIdLst>
  <p:transition spd="med">
    <p:wipe dir="r"/>
  </p:transition>
  <p:txStyles>
    <p:titleStyle>
      <a:lvl1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2pPr>
      <a:lvl3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3pPr>
      <a:lvl4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4pPr>
      <a:lvl5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5pPr>
      <a:lvl6pPr marL="800100" indent="-342900" algn="l" defTabSz="-13873163" rtl="0" eaLnBrk="1" fontAlgn="base" hangingPunct="1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6pPr>
      <a:lvl7pPr marL="1257300" indent="-342900" algn="l" defTabSz="-13873163" rtl="0" eaLnBrk="1" fontAlgn="base" hangingPunct="1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7pPr>
      <a:lvl8pPr marL="1714500" indent="-342900" algn="l" defTabSz="-13873163" rtl="0" eaLnBrk="1" fontAlgn="base" hangingPunct="1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8pPr>
      <a:lvl9pPr marL="2171700" indent="-342900" algn="l" defTabSz="-13873163" rtl="0" eaLnBrk="1" fontAlgn="base" hangingPunct="1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9pPr>
    </p:titleStyle>
    <p:bodyStyle>
      <a:lvl1pPr marL="342900" indent="-34290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>
          <a:solidFill>
            <a:schemeClr val="tx1"/>
          </a:solidFill>
          <a:latin typeface="+mn-lt"/>
        </a:defRPr>
      </a:lvl2pPr>
      <a:lvl3pPr marL="1143000" indent="-22860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>
          <a:solidFill>
            <a:schemeClr val="tx1"/>
          </a:solidFill>
          <a:latin typeface="+mn-lt"/>
        </a:defRPr>
      </a:lvl3pPr>
      <a:lvl4pPr marL="1600200" indent="-22860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4pPr>
      <a:lvl5pPr marL="2057400" indent="-228600" algn="l" defTabSz="-13873163" rtl="0" eaLnBrk="0" fontAlgn="base" hangingPunct="0">
        <a:spcBef>
          <a:spcPct val="20000"/>
        </a:spcBef>
        <a:spcAft>
          <a:spcPct val="0"/>
        </a:spcAft>
        <a:buClr>
          <a:srgbClr val="A0A0A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5pPr>
      <a:lvl6pPr marL="25146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A0A0A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6pPr>
      <a:lvl7pPr marL="29718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A0A0A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7pPr>
      <a:lvl8pPr marL="34290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A0A0A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8pPr>
      <a:lvl9pPr marL="38862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A0A0A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000000"/>
            </a:gs>
            <a:gs pos="60001">
              <a:srgbClr val="000000"/>
            </a:gs>
            <a:gs pos="100000">
              <a:srgbClr val="6C6C6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4995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Forme 6"/>
          <p:cNvSpPr/>
          <p:nvPr/>
        </p:nvSpPr>
        <p:spPr>
          <a:xfrm rot="5400000" flipV="1">
            <a:off x="7554119" y="310357"/>
            <a:ext cx="1892300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riangle rectangle 7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1">
                  <a:tint val="95000"/>
                  <a:satMod val="200000"/>
                  <a:alpha val="10000"/>
                </a:schemeClr>
              </a:gs>
              <a:gs pos="70000">
                <a:schemeClr val="tx1">
                  <a:tint val="80000"/>
                  <a:satMod val="200000"/>
                  <a:alpha val="8000"/>
                </a:schemeClr>
              </a:gs>
              <a:gs pos="100000">
                <a:schemeClr val="tx1">
                  <a:tint val="50000"/>
                  <a:satMod val="175000"/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9" name="Connecteur droit 8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956425" y="6477000"/>
            <a:ext cx="2133600" cy="3048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latin typeface="+mn-lt"/>
              </a:defRPr>
            </a:lvl1pPr>
          </a:lstStyle>
          <a:p>
            <a:pPr>
              <a:defRPr/>
            </a:pPr>
            <a:fld id="{4CF8DC08-ABE9-4693-A119-D7BC9432B624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263177" name="Rectangle 11"/>
          <p:cNvSpPr>
            <a:spLocks noGrp="1"/>
          </p:cNvSpPr>
          <p:nvPr>
            <p:ph type="ftr" sz="quarter" idx="3"/>
          </p:nvPr>
        </p:nvSpPr>
        <p:spPr bwMode="auto">
          <a:xfrm>
            <a:off x="2619375" y="6481763"/>
            <a:ext cx="426085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8450263" y="809625"/>
            <a:ext cx="503237" cy="3000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latin typeface="+mn-lt"/>
              </a:defRPr>
            </a:lvl1pPr>
          </a:lstStyle>
          <a:p>
            <a:pPr>
              <a:defRPr/>
            </a:pPr>
            <a:fld id="{4FFD0297-A6C2-440C-BF69-0A061315A2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76572" r:id="rId1"/>
    <p:sldLayoutId id="2147576573" r:id="rId2"/>
    <p:sldLayoutId id="2147576574" r:id="rId3"/>
    <p:sldLayoutId id="2147576575" r:id="rId4"/>
    <p:sldLayoutId id="2147576576" r:id="rId5"/>
    <p:sldLayoutId id="2147576577" r:id="rId6"/>
    <p:sldLayoutId id="2147576578" r:id="rId7"/>
    <p:sldLayoutId id="2147576579" r:id="rId8"/>
    <p:sldLayoutId id="2147576580" r:id="rId9"/>
    <p:sldLayoutId id="2147576581" r:id="rId10"/>
    <p:sldLayoutId id="2147576582" r:id="rId11"/>
  </p:sldLayoutIdLst>
  <p:transition spd="med">
    <p:wipe dir="r"/>
  </p:transition>
  <p:txStyles>
    <p:titleStyle>
      <a:lvl1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FFFFFF"/>
            </a:outerShdw>
          </a:effectLst>
          <a:latin typeface="Century Gothic" pitchFamily="34" charset="0"/>
        </a:defRPr>
      </a:lvl2pPr>
      <a:lvl3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FFFFFF"/>
            </a:outerShdw>
          </a:effectLst>
          <a:latin typeface="Century Gothic" pitchFamily="34" charset="0"/>
        </a:defRPr>
      </a:lvl3pPr>
      <a:lvl4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FFFFFF"/>
            </a:outerShdw>
          </a:effectLst>
          <a:latin typeface="Century Gothic" pitchFamily="34" charset="0"/>
        </a:defRPr>
      </a:lvl4pPr>
      <a:lvl5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FFFFFF"/>
            </a:outerShdw>
          </a:effectLst>
          <a:latin typeface="Century Gothic" pitchFamily="34" charset="0"/>
        </a:defRPr>
      </a:lvl5pPr>
      <a:lvl6pPr marL="800100" indent="-342900" algn="l" defTabSz="-13873163" rtl="0" eaLnBrk="1" fontAlgn="base" hangingPunct="1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FFFFFF"/>
            </a:outerShdw>
          </a:effectLst>
          <a:latin typeface="Century Gothic" pitchFamily="34" charset="0"/>
        </a:defRPr>
      </a:lvl6pPr>
      <a:lvl7pPr marL="1257300" indent="-342900" algn="l" defTabSz="-13873163" rtl="0" eaLnBrk="1" fontAlgn="base" hangingPunct="1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FFFFFF"/>
            </a:outerShdw>
          </a:effectLst>
          <a:latin typeface="Century Gothic" pitchFamily="34" charset="0"/>
        </a:defRPr>
      </a:lvl7pPr>
      <a:lvl8pPr marL="1714500" indent="-342900" algn="l" defTabSz="-13873163" rtl="0" eaLnBrk="1" fontAlgn="base" hangingPunct="1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FFFFFF"/>
            </a:outerShdw>
          </a:effectLst>
          <a:latin typeface="Century Gothic" pitchFamily="34" charset="0"/>
        </a:defRPr>
      </a:lvl8pPr>
      <a:lvl9pPr marL="2171700" indent="-342900" algn="l" defTabSz="-13873163" rtl="0" eaLnBrk="1" fontAlgn="base" hangingPunct="1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FFFFFF"/>
            </a:outerShdw>
          </a:effectLst>
          <a:latin typeface="Century Gothic" pitchFamily="34" charset="0"/>
        </a:defRPr>
      </a:lvl9pPr>
    </p:titleStyle>
    <p:bodyStyle>
      <a:lvl1pPr marL="342900" indent="-34290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>
          <a:solidFill>
            <a:schemeClr val="tx1"/>
          </a:solidFill>
          <a:latin typeface="+mn-lt"/>
        </a:defRPr>
      </a:lvl2pPr>
      <a:lvl3pPr marL="1143000" indent="-22860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>
          <a:solidFill>
            <a:schemeClr val="tx1"/>
          </a:solidFill>
          <a:latin typeface="+mn-lt"/>
        </a:defRPr>
      </a:lvl3pPr>
      <a:lvl4pPr marL="1600200" indent="-22860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4pPr>
      <a:lvl5pPr marL="2057400" indent="-228600" algn="l" defTabSz="-13873163" rtl="0" eaLnBrk="0" fontAlgn="base" hangingPunct="0">
        <a:spcBef>
          <a:spcPct val="20000"/>
        </a:spcBef>
        <a:spcAft>
          <a:spcPct val="0"/>
        </a:spcAft>
        <a:buClr>
          <a:srgbClr val="A0A0A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5pPr>
      <a:lvl6pPr marL="25146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A0A0A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6pPr>
      <a:lvl7pPr marL="29718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A0A0A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7pPr>
      <a:lvl8pPr marL="34290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A0A0A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8pPr>
      <a:lvl9pPr marL="38862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A0A0A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222222"/>
            </a:gs>
            <a:gs pos="60001">
              <a:srgbClr val="313131"/>
            </a:gs>
            <a:gs pos="100000">
              <a:srgbClr val="75757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rectangle 6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1">
                  <a:tint val="95000"/>
                  <a:satMod val="200000"/>
                  <a:alpha val="10000"/>
                </a:schemeClr>
              </a:gs>
              <a:gs pos="70000">
                <a:schemeClr val="tx1">
                  <a:tint val="80000"/>
                  <a:satMod val="200000"/>
                  <a:alpha val="8000"/>
                </a:schemeClr>
              </a:gs>
              <a:gs pos="100000">
                <a:schemeClr val="tx1">
                  <a:tint val="50000"/>
                  <a:satMod val="175000"/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6022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latin typeface="+mn-lt"/>
              </a:defRPr>
            </a:lvl1pPr>
          </a:lstStyle>
          <a:p>
            <a:pPr>
              <a:defRPr/>
            </a:pPr>
            <a:fld id="{04416DC4-F9A0-43DC-8836-24569D08B197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264200" name="Rectangle 10"/>
          <p:cNvSpPr>
            <a:spLocks noGrp="1"/>
          </p:cNvSpPr>
          <p:nvPr>
            <p:ph type="ftr" sz="quarter" idx="3"/>
          </p:nvPr>
        </p:nvSpPr>
        <p:spPr bwMode="auto">
          <a:xfrm>
            <a:off x="457200" y="6481763"/>
            <a:ext cx="4259263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latin typeface="+mn-lt"/>
              </a:defRPr>
            </a:lvl1pPr>
          </a:lstStyle>
          <a:p>
            <a:pPr>
              <a:defRPr/>
            </a:pPr>
            <a:fld id="{22C05356-C277-4F72-B7FE-8E22A426F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76583" r:id="rId1"/>
    <p:sldLayoutId id="2147576584" r:id="rId2"/>
    <p:sldLayoutId id="2147576585" r:id="rId3"/>
    <p:sldLayoutId id="2147576586" r:id="rId4"/>
    <p:sldLayoutId id="2147576587" r:id="rId5"/>
    <p:sldLayoutId id="2147576588" r:id="rId6"/>
    <p:sldLayoutId id="2147576589" r:id="rId7"/>
    <p:sldLayoutId id="2147576590" r:id="rId8"/>
    <p:sldLayoutId id="2147576591" r:id="rId9"/>
    <p:sldLayoutId id="2147576592" r:id="rId10"/>
    <p:sldLayoutId id="2147576593" r:id="rId11"/>
  </p:sldLayoutIdLst>
  <p:transition spd="med">
    <p:wipe dir="r"/>
  </p:transition>
  <p:txStyles>
    <p:titleStyle>
      <a:lvl1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2pPr>
      <a:lvl3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3pPr>
      <a:lvl4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4pPr>
      <a:lvl5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5pPr>
      <a:lvl6pPr marL="800100" indent="-342900" algn="l" defTabSz="-13873163" rtl="0" eaLnBrk="1" fontAlgn="base" hangingPunct="1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6pPr>
      <a:lvl7pPr marL="1257300" indent="-342900" algn="l" defTabSz="-13873163" rtl="0" eaLnBrk="1" fontAlgn="base" hangingPunct="1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7pPr>
      <a:lvl8pPr marL="1714500" indent="-342900" algn="l" defTabSz="-13873163" rtl="0" eaLnBrk="1" fontAlgn="base" hangingPunct="1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8pPr>
      <a:lvl9pPr marL="2171700" indent="-342900" algn="l" defTabSz="-13873163" rtl="0" eaLnBrk="1" fontAlgn="base" hangingPunct="1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9pPr>
    </p:titleStyle>
    <p:bodyStyle>
      <a:lvl1pPr marL="342900" indent="-34290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>
          <a:solidFill>
            <a:schemeClr val="tx1"/>
          </a:solidFill>
          <a:latin typeface="+mn-lt"/>
        </a:defRPr>
      </a:lvl2pPr>
      <a:lvl3pPr marL="1143000" indent="-22860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>
          <a:solidFill>
            <a:schemeClr val="tx1"/>
          </a:solidFill>
          <a:latin typeface="+mn-lt"/>
        </a:defRPr>
      </a:lvl3pPr>
      <a:lvl4pPr marL="1600200" indent="-22860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4pPr>
      <a:lvl5pPr marL="2057400" indent="-228600" algn="l" defTabSz="-13873163" rtl="0" eaLnBrk="0" fontAlgn="base" hangingPunct="0">
        <a:spcBef>
          <a:spcPct val="20000"/>
        </a:spcBef>
        <a:spcAft>
          <a:spcPct val="0"/>
        </a:spcAft>
        <a:buClr>
          <a:srgbClr val="A0A0A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5pPr>
      <a:lvl6pPr marL="25146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A0A0A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6pPr>
      <a:lvl7pPr marL="29718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A0A0A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7pPr>
      <a:lvl8pPr marL="34290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A0A0A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8pPr>
      <a:lvl9pPr marL="38862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A0A0A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222222"/>
            </a:gs>
            <a:gs pos="60001">
              <a:srgbClr val="313131"/>
            </a:gs>
            <a:gs pos="100000">
              <a:srgbClr val="75757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7043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0425" cy="3016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latin typeface="+mn-lt"/>
              </a:defRPr>
            </a:lvl1pPr>
          </a:lstStyle>
          <a:p>
            <a:pPr>
              <a:defRPr/>
            </a:pPr>
            <a:fld id="{4A92D5C9-0420-4BA4-86C3-F243F8CD2D6A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265221" name="Rectangle 4"/>
          <p:cNvSpPr>
            <a:spLocks noGrp="1"/>
          </p:cNvSpPr>
          <p:nvPr>
            <p:ph type="ftr" sz="quarter" idx="3"/>
          </p:nvPr>
        </p:nvSpPr>
        <p:spPr bwMode="auto">
          <a:xfrm>
            <a:off x="457200" y="6481763"/>
            <a:ext cx="426085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9838" y="6483350"/>
            <a:ext cx="503237" cy="3016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latin typeface="+mn-lt"/>
              </a:defRPr>
            </a:lvl1pPr>
          </a:lstStyle>
          <a:p>
            <a:pPr>
              <a:defRPr/>
            </a:pPr>
            <a:fld id="{2AD07D36-FA2D-4D81-B868-5E97EF22E6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76594" r:id="rId1"/>
    <p:sldLayoutId id="2147576595" r:id="rId2"/>
    <p:sldLayoutId id="2147576596" r:id="rId3"/>
    <p:sldLayoutId id="2147576597" r:id="rId4"/>
    <p:sldLayoutId id="2147576598" r:id="rId5"/>
    <p:sldLayoutId id="2147576599" r:id="rId6"/>
    <p:sldLayoutId id="2147576600" r:id="rId7"/>
    <p:sldLayoutId id="2147576601" r:id="rId8"/>
    <p:sldLayoutId id="2147576602" r:id="rId9"/>
    <p:sldLayoutId id="2147576603" r:id="rId10"/>
    <p:sldLayoutId id="2147576604" r:id="rId11"/>
  </p:sldLayoutIdLst>
  <p:transition spd="med">
    <p:wipe dir="r"/>
  </p:transition>
  <p:txStyles>
    <p:titleStyle>
      <a:lvl1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2pPr>
      <a:lvl3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3pPr>
      <a:lvl4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4pPr>
      <a:lvl5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5pPr>
      <a:lvl6pPr marL="800100" indent="-342900" algn="l" defTabSz="-13873163" rtl="0" eaLnBrk="1" fontAlgn="base" hangingPunct="1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6pPr>
      <a:lvl7pPr marL="1257300" indent="-342900" algn="l" defTabSz="-13873163" rtl="0" eaLnBrk="1" fontAlgn="base" hangingPunct="1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7pPr>
      <a:lvl8pPr marL="1714500" indent="-342900" algn="l" defTabSz="-13873163" rtl="0" eaLnBrk="1" fontAlgn="base" hangingPunct="1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8pPr>
      <a:lvl9pPr marL="2171700" indent="-342900" algn="l" defTabSz="-13873163" rtl="0" eaLnBrk="1" fontAlgn="base" hangingPunct="1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9pPr>
    </p:titleStyle>
    <p:bodyStyle>
      <a:lvl1pPr marL="342900" indent="-34290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>
          <a:solidFill>
            <a:schemeClr val="tx1"/>
          </a:solidFill>
          <a:latin typeface="+mn-lt"/>
        </a:defRPr>
      </a:lvl2pPr>
      <a:lvl3pPr marL="1143000" indent="-22860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>
          <a:solidFill>
            <a:schemeClr val="tx1"/>
          </a:solidFill>
          <a:latin typeface="+mn-lt"/>
        </a:defRPr>
      </a:lvl3pPr>
      <a:lvl4pPr marL="1600200" indent="-22860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4pPr>
      <a:lvl5pPr marL="2057400" indent="-228600" algn="l" defTabSz="-13873163" rtl="0" eaLnBrk="0" fontAlgn="base" hangingPunct="0">
        <a:spcBef>
          <a:spcPct val="20000"/>
        </a:spcBef>
        <a:spcAft>
          <a:spcPct val="0"/>
        </a:spcAft>
        <a:buClr>
          <a:srgbClr val="A0A0A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5pPr>
      <a:lvl6pPr marL="25146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A0A0A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6pPr>
      <a:lvl7pPr marL="29718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A0A0A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7pPr>
      <a:lvl8pPr marL="34290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A0A0A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8pPr>
      <a:lvl9pPr marL="38862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A0A0A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222222"/>
            </a:gs>
            <a:gs pos="60001">
              <a:srgbClr val="313131"/>
            </a:gs>
            <a:gs pos="100000">
              <a:srgbClr val="75757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rectangle 6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1">
                  <a:tint val="95000"/>
                  <a:satMod val="200000"/>
                  <a:alpha val="10000"/>
                </a:schemeClr>
              </a:gs>
              <a:gs pos="70000">
                <a:schemeClr val="tx1">
                  <a:tint val="80000"/>
                  <a:satMod val="200000"/>
                  <a:alpha val="8000"/>
                </a:schemeClr>
              </a:gs>
              <a:gs pos="100000">
                <a:schemeClr val="tx1">
                  <a:tint val="50000"/>
                  <a:satMod val="175000"/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807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latin typeface="+mn-lt"/>
              </a:defRPr>
            </a:lvl1pPr>
          </a:lstStyle>
          <a:p>
            <a:pPr>
              <a:defRPr/>
            </a:pPr>
            <a:fld id="{5CC2F631-671E-4940-A1E1-302019060E48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266248" name="Rectangle 10"/>
          <p:cNvSpPr>
            <a:spLocks noGrp="1"/>
          </p:cNvSpPr>
          <p:nvPr>
            <p:ph type="ftr" sz="quarter" idx="3"/>
          </p:nvPr>
        </p:nvSpPr>
        <p:spPr bwMode="auto">
          <a:xfrm>
            <a:off x="457200" y="6481763"/>
            <a:ext cx="4259263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latin typeface="+mn-lt"/>
              </a:defRPr>
            </a:lvl1pPr>
          </a:lstStyle>
          <a:p>
            <a:pPr>
              <a:defRPr/>
            </a:pPr>
            <a:fld id="{82B48BF4-03FC-423F-805B-5AA52CE825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76605" r:id="rId1"/>
    <p:sldLayoutId id="2147576606" r:id="rId2"/>
    <p:sldLayoutId id="2147576607" r:id="rId3"/>
    <p:sldLayoutId id="2147576608" r:id="rId4"/>
    <p:sldLayoutId id="2147576609" r:id="rId5"/>
    <p:sldLayoutId id="2147576610" r:id="rId6"/>
    <p:sldLayoutId id="2147576611" r:id="rId7"/>
    <p:sldLayoutId id="2147576612" r:id="rId8"/>
    <p:sldLayoutId id="2147576613" r:id="rId9"/>
    <p:sldLayoutId id="2147576614" r:id="rId10"/>
    <p:sldLayoutId id="2147576615" r:id="rId11"/>
  </p:sldLayoutIdLst>
  <p:transition spd="med">
    <p:wipe dir="r"/>
  </p:transition>
  <p:txStyles>
    <p:titleStyle>
      <a:lvl1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2pPr>
      <a:lvl3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3pPr>
      <a:lvl4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4pPr>
      <a:lvl5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5pPr>
      <a:lvl6pPr marL="800100" indent="-342900" algn="l" defTabSz="-13873163" rtl="0" eaLnBrk="1" fontAlgn="base" hangingPunct="1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6pPr>
      <a:lvl7pPr marL="1257300" indent="-342900" algn="l" defTabSz="-13873163" rtl="0" eaLnBrk="1" fontAlgn="base" hangingPunct="1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7pPr>
      <a:lvl8pPr marL="1714500" indent="-342900" algn="l" defTabSz="-13873163" rtl="0" eaLnBrk="1" fontAlgn="base" hangingPunct="1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8pPr>
      <a:lvl9pPr marL="2171700" indent="-342900" algn="l" defTabSz="-13873163" rtl="0" eaLnBrk="1" fontAlgn="base" hangingPunct="1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9pPr>
    </p:titleStyle>
    <p:bodyStyle>
      <a:lvl1pPr marL="342900" indent="-34290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>
          <a:solidFill>
            <a:schemeClr val="tx1"/>
          </a:solidFill>
          <a:latin typeface="+mn-lt"/>
        </a:defRPr>
      </a:lvl2pPr>
      <a:lvl3pPr marL="1143000" indent="-22860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>
          <a:solidFill>
            <a:schemeClr val="tx1"/>
          </a:solidFill>
          <a:latin typeface="+mn-lt"/>
        </a:defRPr>
      </a:lvl3pPr>
      <a:lvl4pPr marL="1600200" indent="-22860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4pPr>
      <a:lvl5pPr marL="2057400" indent="-228600" algn="l" defTabSz="-13873163" rtl="0" eaLnBrk="0" fontAlgn="base" hangingPunct="0">
        <a:spcBef>
          <a:spcPct val="20000"/>
        </a:spcBef>
        <a:spcAft>
          <a:spcPct val="0"/>
        </a:spcAft>
        <a:buClr>
          <a:srgbClr val="A0A0A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5pPr>
      <a:lvl6pPr marL="25146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A0A0A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6pPr>
      <a:lvl7pPr marL="29718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A0A0A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7pPr>
      <a:lvl8pPr marL="34290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A0A0A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8pPr>
      <a:lvl9pPr marL="38862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A0A0A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222222"/>
            </a:gs>
            <a:gs pos="60001">
              <a:srgbClr val="313131"/>
            </a:gs>
            <a:gs pos="100000">
              <a:srgbClr val="75757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rectangle 6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1">
                  <a:tint val="95000"/>
                  <a:satMod val="200000"/>
                  <a:alpha val="10000"/>
                </a:schemeClr>
              </a:gs>
              <a:gs pos="70000">
                <a:schemeClr val="tx1">
                  <a:tint val="80000"/>
                  <a:satMod val="200000"/>
                  <a:alpha val="8000"/>
                </a:schemeClr>
              </a:gs>
              <a:gs pos="100000">
                <a:schemeClr val="tx1">
                  <a:tint val="50000"/>
                  <a:satMod val="175000"/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9094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latin typeface="+mn-lt"/>
              </a:defRPr>
            </a:lvl1pPr>
          </a:lstStyle>
          <a:p>
            <a:pPr>
              <a:defRPr/>
            </a:pPr>
            <a:fld id="{A6914F0F-6960-43A8-BD05-636780088CF4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267272" name="Rectangle 10"/>
          <p:cNvSpPr>
            <a:spLocks noGrp="1"/>
          </p:cNvSpPr>
          <p:nvPr>
            <p:ph type="ftr" sz="quarter" idx="3"/>
          </p:nvPr>
        </p:nvSpPr>
        <p:spPr bwMode="auto">
          <a:xfrm>
            <a:off x="457200" y="6481763"/>
            <a:ext cx="4259263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latin typeface="+mn-lt"/>
              </a:defRPr>
            </a:lvl1pPr>
          </a:lstStyle>
          <a:p>
            <a:pPr>
              <a:defRPr/>
            </a:pPr>
            <a:fld id="{F319B496-191B-4DB9-9F97-CFC811FE77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76616" r:id="rId1"/>
    <p:sldLayoutId id="2147576617" r:id="rId2"/>
    <p:sldLayoutId id="2147576618" r:id="rId3"/>
    <p:sldLayoutId id="2147576619" r:id="rId4"/>
    <p:sldLayoutId id="2147576620" r:id="rId5"/>
    <p:sldLayoutId id="2147576621" r:id="rId6"/>
    <p:sldLayoutId id="2147576622" r:id="rId7"/>
    <p:sldLayoutId id="2147576623" r:id="rId8"/>
    <p:sldLayoutId id="2147576624" r:id="rId9"/>
    <p:sldLayoutId id="2147576625" r:id="rId10"/>
    <p:sldLayoutId id="2147576626" r:id="rId11"/>
  </p:sldLayoutIdLst>
  <p:transition spd="med">
    <p:wipe dir="r"/>
  </p:transition>
  <p:txStyles>
    <p:titleStyle>
      <a:lvl1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2pPr>
      <a:lvl3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3pPr>
      <a:lvl4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4pPr>
      <a:lvl5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5pPr>
      <a:lvl6pPr marL="800100" indent="-342900" algn="l" defTabSz="-13873163" rtl="0" eaLnBrk="1" fontAlgn="base" hangingPunct="1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6pPr>
      <a:lvl7pPr marL="1257300" indent="-342900" algn="l" defTabSz="-13873163" rtl="0" eaLnBrk="1" fontAlgn="base" hangingPunct="1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7pPr>
      <a:lvl8pPr marL="1714500" indent="-342900" algn="l" defTabSz="-13873163" rtl="0" eaLnBrk="1" fontAlgn="base" hangingPunct="1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8pPr>
      <a:lvl9pPr marL="2171700" indent="-342900" algn="l" defTabSz="-13873163" rtl="0" eaLnBrk="1" fontAlgn="base" hangingPunct="1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9pPr>
    </p:titleStyle>
    <p:bodyStyle>
      <a:lvl1pPr marL="342900" indent="-34290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>
          <a:solidFill>
            <a:schemeClr val="tx1"/>
          </a:solidFill>
          <a:latin typeface="+mn-lt"/>
        </a:defRPr>
      </a:lvl2pPr>
      <a:lvl3pPr marL="1143000" indent="-22860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>
          <a:solidFill>
            <a:schemeClr val="tx1"/>
          </a:solidFill>
          <a:latin typeface="+mn-lt"/>
        </a:defRPr>
      </a:lvl3pPr>
      <a:lvl4pPr marL="1600200" indent="-22860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4pPr>
      <a:lvl5pPr marL="2057400" indent="-228600" algn="l" defTabSz="-13873163" rtl="0" eaLnBrk="0" fontAlgn="base" hangingPunct="0">
        <a:spcBef>
          <a:spcPct val="20000"/>
        </a:spcBef>
        <a:spcAft>
          <a:spcPct val="0"/>
        </a:spcAft>
        <a:buClr>
          <a:srgbClr val="A0A0A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5pPr>
      <a:lvl6pPr marL="25146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A0A0A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6pPr>
      <a:lvl7pPr marL="29718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A0A0A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7pPr>
      <a:lvl8pPr marL="34290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A0A0A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8pPr>
      <a:lvl9pPr marL="38862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A0A0A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222222"/>
            </a:gs>
            <a:gs pos="60001">
              <a:srgbClr val="313131"/>
            </a:gs>
            <a:gs pos="100000">
              <a:srgbClr val="75757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0115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78563" y="6556375"/>
            <a:ext cx="2133600" cy="3016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latin typeface="+mn-lt"/>
              </a:defRPr>
            </a:lvl1pPr>
          </a:lstStyle>
          <a:p>
            <a:pPr>
              <a:defRPr/>
            </a:pPr>
            <a:fld id="{760942EF-F8F8-419B-B1FB-AFF7A59D8653}" type="datetime1">
              <a:rPr lang="en-US"/>
              <a:pPr>
                <a:defRPr/>
              </a:pPr>
              <a:t>1/4/2018</a:t>
            </a:fld>
            <a:endParaRPr lang="en-US" sz="900"/>
          </a:p>
        </p:txBody>
      </p:sp>
      <p:sp>
        <p:nvSpPr>
          <p:cNvPr id="268293" name="Rectangle 4"/>
          <p:cNvSpPr>
            <a:spLocks noGrp="1"/>
          </p:cNvSpPr>
          <p:nvPr>
            <p:ph type="ftr" sz="quarter" idx="3"/>
          </p:nvPr>
        </p:nvSpPr>
        <p:spPr bwMode="auto">
          <a:xfrm>
            <a:off x="1135063" y="6556375"/>
            <a:ext cx="51435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9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0575" y="6556375"/>
            <a:ext cx="503238" cy="3016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900">
                <a:latin typeface="+mn-lt"/>
              </a:defRPr>
            </a:lvl1pPr>
          </a:lstStyle>
          <a:p>
            <a:pPr>
              <a:defRPr/>
            </a:pPr>
            <a:fld id="{B81EA9AE-AA13-4A6C-9647-1B1EA202BC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76627" r:id="rId1"/>
    <p:sldLayoutId id="2147576628" r:id="rId2"/>
    <p:sldLayoutId id="2147576629" r:id="rId3"/>
    <p:sldLayoutId id="2147576630" r:id="rId4"/>
    <p:sldLayoutId id="2147576631" r:id="rId5"/>
    <p:sldLayoutId id="2147576632" r:id="rId6"/>
    <p:sldLayoutId id="2147576633" r:id="rId7"/>
    <p:sldLayoutId id="2147576634" r:id="rId8"/>
    <p:sldLayoutId id="2147576635" r:id="rId9"/>
    <p:sldLayoutId id="2147576636" r:id="rId10"/>
    <p:sldLayoutId id="2147576637" r:id="rId11"/>
  </p:sldLayoutIdLst>
  <p:transition spd="med">
    <p:wipe dir="r"/>
  </p:transition>
  <p:txStyles>
    <p:titleStyle>
      <a:lvl1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2pPr>
      <a:lvl3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3pPr>
      <a:lvl4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4pPr>
      <a:lvl5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5pPr>
      <a:lvl6pPr marL="800100" indent="-342900" algn="l" defTabSz="-13873163" rtl="0" eaLnBrk="1" fontAlgn="base" hangingPunct="1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6pPr>
      <a:lvl7pPr marL="1257300" indent="-342900" algn="l" defTabSz="-13873163" rtl="0" eaLnBrk="1" fontAlgn="base" hangingPunct="1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7pPr>
      <a:lvl8pPr marL="1714500" indent="-342900" algn="l" defTabSz="-13873163" rtl="0" eaLnBrk="1" fontAlgn="base" hangingPunct="1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8pPr>
      <a:lvl9pPr marL="2171700" indent="-342900" algn="l" defTabSz="-13873163" rtl="0" eaLnBrk="1" fontAlgn="base" hangingPunct="1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9pPr>
    </p:titleStyle>
    <p:bodyStyle>
      <a:lvl1pPr marL="342900" indent="-34290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>
          <a:solidFill>
            <a:schemeClr val="tx1"/>
          </a:solidFill>
          <a:latin typeface="+mn-lt"/>
        </a:defRPr>
      </a:lvl2pPr>
      <a:lvl3pPr marL="1143000" indent="-22860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>
          <a:solidFill>
            <a:schemeClr val="tx1"/>
          </a:solidFill>
          <a:latin typeface="+mn-lt"/>
        </a:defRPr>
      </a:lvl3pPr>
      <a:lvl4pPr marL="1600200" indent="-22860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4pPr>
      <a:lvl5pPr marL="2057400" indent="-228600" algn="l" defTabSz="-13873163" rtl="0" eaLnBrk="0" fontAlgn="base" hangingPunct="0">
        <a:spcBef>
          <a:spcPct val="20000"/>
        </a:spcBef>
        <a:spcAft>
          <a:spcPct val="0"/>
        </a:spcAft>
        <a:buClr>
          <a:srgbClr val="A0A0A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5pPr>
      <a:lvl6pPr marL="25146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A0A0A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6pPr>
      <a:lvl7pPr marL="29718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A0A0A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7pPr>
      <a:lvl8pPr marL="34290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A0A0A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8pPr>
      <a:lvl9pPr marL="38862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A0A0A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000000"/>
            </a:gs>
            <a:gs pos="60001">
              <a:srgbClr val="000000"/>
            </a:gs>
            <a:gs pos="100000">
              <a:srgbClr val="6C6C6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11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08700" y="6556375"/>
            <a:ext cx="2101850" cy="3016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latin typeface="+mn-lt"/>
              </a:defRPr>
            </a:lvl1pPr>
          </a:lstStyle>
          <a:p>
            <a:pPr>
              <a:defRPr/>
            </a:pPr>
            <a:fld id="{7E032B88-082A-4001-BB09-69261868B57F}" type="datetime1">
              <a:rPr lang="en-US"/>
              <a:pPr>
                <a:defRPr/>
              </a:pPr>
              <a:t>1/4/2018</a:t>
            </a:fld>
            <a:endParaRPr lang="en-US" sz="900"/>
          </a:p>
        </p:txBody>
      </p:sp>
      <p:sp>
        <p:nvSpPr>
          <p:cNvPr id="269317" name="Rectangle 4"/>
          <p:cNvSpPr>
            <a:spLocks noGrp="1"/>
          </p:cNvSpPr>
          <p:nvPr>
            <p:ph type="ftr" sz="quarter" idx="3"/>
          </p:nvPr>
        </p:nvSpPr>
        <p:spPr bwMode="auto">
          <a:xfrm>
            <a:off x="1169988" y="6557963"/>
            <a:ext cx="4948237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9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16900" y="6556375"/>
            <a:ext cx="366713" cy="3016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900">
                <a:latin typeface="+mn-lt"/>
              </a:defRPr>
            </a:lvl1pPr>
          </a:lstStyle>
          <a:p>
            <a:pPr>
              <a:defRPr/>
            </a:pPr>
            <a:fld id="{70EF69FC-1B73-49C7-9B31-9CF4BBB177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76638" r:id="rId1"/>
    <p:sldLayoutId id="2147576639" r:id="rId2"/>
    <p:sldLayoutId id="2147576640" r:id="rId3"/>
    <p:sldLayoutId id="2147576641" r:id="rId4"/>
    <p:sldLayoutId id="2147576642" r:id="rId5"/>
    <p:sldLayoutId id="2147576643" r:id="rId6"/>
    <p:sldLayoutId id="2147576644" r:id="rId7"/>
    <p:sldLayoutId id="2147576645" r:id="rId8"/>
    <p:sldLayoutId id="2147576646" r:id="rId9"/>
    <p:sldLayoutId id="2147576647" r:id="rId10"/>
    <p:sldLayoutId id="2147576648" r:id="rId11"/>
  </p:sldLayoutIdLst>
  <p:transition spd="med">
    <p:wipe dir="r"/>
  </p:transition>
  <p:txStyles>
    <p:titleStyle>
      <a:lvl1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FFFFFF"/>
            </a:outerShdw>
          </a:effectLst>
          <a:latin typeface="Century Gothic" pitchFamily="34" charset="0"/>
        </a:defRPr>
      </a:lvl2pPr>
      <a:lvl3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FFFFFF"/>
            </a:outerShdw>
          </a:effectLst>
          <a:latin typeface="Century Gothic" pitchFamily="34" charset="0"/>
        </a:defRPr>
      </a:lvl3pPr>
      <a:lvl4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FFFFFF"/>
            </a:outerShdw>
          </a:effectLst>
          <a:latin typeface="Century Gothic" pitchFamily="34" charset="0"/>
        </a:defRPr>
      </a:lvl4pPr>
      <a:lvl5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FFFFFF"/>
            </a:outerShdw>
          </a:effectLst>
          <a:latin typeface="Century Gothic" pitchFamily="34" charset="0"/>
        </a:defRPr>
      </a:lvl5pPr>
      <a:lvl6pPr marL="800100" indent="-342900" algn="l" defTabSz="-13873163" rtl="0" eaLnBrk="1" fontAlgn="base" hangingPunct="1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FFFFFF"/>
            </a:outerShdw>
          </a:effectLst>
          <a:latin typeface="Century Gothic" pitchFamily="34" charset="0"/>
        </a:defRPr>
      </a:lvl6pPr>
      <a:lvl7pPr marL="1257300" indent="-342900" algn="l" defTabSz="-13873163" rtl="0" eaLnBrk="1" fontAlgn="base" hangingPunct="1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FFFFFF"/>
            </a:outerShdw>
          </a:effectLst>
          <a:latin typeface="Century Gothic" pitchFamily="34" charset="0"/>
        </a:defRPr>
      </a:lvl7pPr>
      <a:lvl8pPr marL="1714500" indent="-342900" algn="l" defTabSz="-13873163" rtl="0" eaLnBrk="1" fontAlgn="base" hangingPunct="1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FFFFFF"/>
            </a:outerShdw>
          </a:effectLst>
          <a:latin typeface="Century Gothic" pitchFamily="34" charset="0"/>
        </a:defRPr>
      </a:lvl8pPr>
      <a:lvl9pPr marL="2171700" indent="-342900" algn="l" defTabSz="-13873163" rtl="0" eaLnBrk="1" fontAlgn="base" hangingPunct="1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FFFFFF"/>
            </a:outerShdw>
          </a:effectLst>
          <a:latin typeface="Century Gothic" pitchFamily="34" charset="0"/>
        </a:defRPr>
      </a:lvl9pPr>
    </p:titleStyle>
    <p:bodyStyle>
      <a:lvl1pPr marL="342900" indent="-34290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>
          <a:solidFill>
            <a:schemeClr val="tx1"/>
          </a:solidFill>
          <a:latin typeface="+mn-lt"/>
        </a:defRPr>
      </a:lvl2pPr>
      <a:lvl3pPr marL="1143000" indent="-22860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>
          <a:solidFill>
            <a:schemeClr val="tx1"/>
          </a:solidFill>
          <a:latin typeface="+mn-lt"/>
        </a:defRPr>
      </a:lvl3pPr>
      <a:lvl4pPr marL="1600200" indent="-22860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4pPr>
      <a:lvl5pPr marL="2057400" indent="-228600" algn="l" defTabSz="-13873163" rtl="0" eaLnBrk="0" fontAlgn="base" hangingPunct="0">
        <a:spcBef>
          <a:spcPct val="20000"/>
        </a:spcBef>
        <a:spcAft>
          <a:spcPct val="0"/>
        </a:spcAft>
        <a:buClr>
          <a:srgbClr val="A0A0A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5pPr>
      <a:lvl6pPr marL="25146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A0A0A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6pPr>
      <a:lvl7pPr marL="29718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A0A0A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7pPr>
      <a:lvl8pPr marL="34290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A0A0A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8pPr>
      <a:lvl9pPr marL="38862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A0A0A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9219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2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222" name="Connecteur droit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224" name="Connecteur droit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Ellipse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8542338" y="2252663"/>
            <a:ext cx="92075" cy="90487"/>
          </a:xfrm>
          <a:prstGeom prst="ellipse">
            <a:avLst/>
          </a:prstGeom>
          <a:noFill/>
          <a:ln w="190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90631" y="1080294"/>
            <a:ext cx="2011363" cy="384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91657D08-3840-4806-A003-6FE0C3D1D92C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29708" name="Rectangle 14"/>
          <p:cNvSpPr>
            <a:spLocks noGrp="1"/>
          </p:cNvSpPr>
          <p:nvPr>
            <p:ph type="ftr" sz="quarter" idx="3"/>
          </p:nvPr>
        </p:nvSpPr>
        <p:spPr bwMode="auto">
          <a:xfrm rot="5400000">
            <a:off x="6988969" y="3737769"/>
            <a:ext cx="3200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38C55FFE-02B9-4014-8748-361BB76384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75757" r:id="rId1"/>
    <p:sldLayoutId id="2147575758" r:id="rId2"/>
    <p:sldLayoutId id="2147575759" r:id="rId3"/>
    <p:sldLayoutId id="2147575760" r:id="rId4"/>
    <p:sldLayoutId id="2147575761" r:id="rId5"/>
    <p:sldLayoutId id="2147575762" r:id="rId6"/>
    <p:sldLayoutId id="2147575763" r:id="rId7"/>
    <p:sldLayoutId id="2147575764" r:id="rId8"/>
    <p:sldLayoutId id="2147575765" r:id="rId9"/>
    <p:sldLayoutId id="2147575766" r:id="rId10"/>
    <p:sldLayoutId id="2147575767" r:id="rId11"/>
  </p:sldLayoutIdLst>
  <p:transition spd="med">
    <p:wipe dir="r"/>
  </p:transition>
  <p:txStyles>
    <p:titleStyle>
      <a:lvl1pPr marL="342900" indent="-342900" algn="l" defTabSz="-13873163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marL="342900" indent="-342900" algn="l" defTabSz="-13873163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marL="342900" indent="-342900" algn="l" defTabSz="-13873163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marL="342900" indent="-342900" algn="l" defTabSz="-13873163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marL="342900" indent="-342900" algn="l" defTabSz="-13873163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800100" indent="-342900" algn="l" defTabSz="-13873163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1257300" indent="-342900" algn="l" defTabSz="-13873163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714500" indent="-342900" algn="l" defTabSz="-13873163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2171700" indent="-342900" algn="l" defTabSz="-13873163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342900" indent="-342900" algn="l" defTabSz="-13873163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>
          <a:solidFill>
            <a:schemeClr val="tx1"/>
          </a:solidFill>
          <a:latin typeface="+mn-lt"/>
        </a:defRPr>
      </a:lvl2pPr>
      <a:lvl3pPr marL="1143000" indent="-228600" algn="l" defTabSz="-13873163" rtl="0" eaLnBrk="0" fontAlgn="base" hangingPunct="0">
        <a:spcBef>
          <a:spcPct val="20000"/>
        </a:spcBef>
        <a:spcAft>
          <a:spcPct val="0"/>
        </a:spcAft>
        <a:buClr>
          <a:srgbClr val="648F67"/>
        </a:buClr>
        <a:buSzPct val="60000"/>
        <a:buFont typeface="Wingdings" pitchFamily="2" charset="2"/>
        <a:buChar char=""/>
        <a:defRPr sz="2400">
          <a:solidFill>
            <a:schemeClr val="tx1"/>
          </a:solidFill>
          <a:latin typeface="+mn-lt"/>
        </a:defRPr>
      </a:lvl3pPr>
      <a:lvl4pPr marL="1600200" indent="-228600" algn="l" defTabSz="-13873163" rtl="0" eaLnBrk="0" fontAlgn="base" hangingPunct="0">
        <a:spcBef>
          <a:spcPct val="20000"/>
        </a:spcBef>
        <a:spcAft>
          <a:spcPct val="0"/>
        </a:spcAft>
        <a:buClr>
          <a:srgbClr val="BCCEBD"/>
        </a:buClr>
        <a:buSzPct val="60000"/>
        <a:buFont typeface="Wingdings" pitchFamily="2" charset="2"/>
        <a:buChar char=""/>
        <a:defRPr sz="2000">
          <a:solidFill>
            <a:schemeClr val="tx1"/>
          </a:solidFill>
          <a:latin typeface="+mn-lt"/>
        </a:defRPr>
      </a:lvl4pPr>
      <a:lvl5pPr marL="2057400" indent="-228600" algn="l" defTabSz="-13873163" rtl="0" eaLnBrk="0" fontAlgn="base" hangingPunct="0">
        <a:spcBef>
          <a:spcPct val="20000"/>
        </a:spcBef>
        <a:spcAft>
          <a:spcPct val="0"/>
        </a:spcAft>
        <a:buClr>
          <a:srgbClr val="D4E2D4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5pPr>
      <a:lvl6pPr marL="25146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D4E2D4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6pPr>
      <a:lvl7pPr marL="29718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D4E2D4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7pPr>
      <a:lvl8pPr marL="34290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D4E2D4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8pPr>
      <a:lvl9pPr marL="38862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D4E2D4"/>
        </a:buClr>
        <a:buSzPct val="68000"/>
        <a:buFont typeface="Wingdings 2" pitchFamily="18" charset="2"/>
        <a:buChar char="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222222"/>
            </a:gs>
            <a:gs pos="60001">
              <a:srgbClr val="313131"/>
            </a:gs>
            <a:gs pos="100000">
              <a:srgbClr val="75757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rectangle 6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1">
                  <a:tint val="95000"/>
                  <a:satMod val="200000"/>
                  <a:alpha val="10000"/>
                </a:schemeClr>
              </a:gs>
              <a:gs pos="70000">
                <a:schemeClr val="tx1">
                  <a:tint val="80000"/>
                  <a:satMod val="200000"/>
                  <a:alpha val="8000"/>
                </a:schemeClr>
              </a:gs>
              <a:gs pos="100000">
                <a:schemeClr val="tx1">
                  <a:tint val="50000"/>
                  <a:satMod val="175000"/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6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1608" name="Rectangle 2"/>
          <p:cNvSpPr>
            <a:spLocks noGrp="1"/>
          </p:cNvSpPr>
          <p:nvPr>
            <p:ph type="ftr" sz="quarter" idx="3"/>
          </p:nvPr>
        </p:nvSpPr>
        <p:spPr bwMode="auto">
          <a:xfrm>
            <a:off x="457200" y="6481763"/>
            <a:ext cx="4259263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latin typeface="+mn-lt"/>
              </a:defRPr>
            </a:lvl1pPr>
          </a:lstStyle>
          <a:p>
            <a:pPr>
              <a:defRPr/>
            </a:pPr>
            <a:fld id="{CF3A0642-5726-4A67-83B9-0EE6ADC6A3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76649" r:id="rId1"/>
    <p:sldLayoutId id="2147576650" r:id="rId2"/>
    <p:sldLayoutId id="2147576651" r:id="rId3"/>
    <p:sldLayoutId id="2147576652" r:id="rId4"/>
    <p:sldLayoutId id="2147576653" r:id="rId5"/>
    <p:sldLayoutId id="2147576654" r:id="rId6"/>
    <p:sldLayoutId id="2147576655" r:id="rId7"/>
    <p:sldLayoutId id="2147576656" r:id="rId8"/>
    <p:sldLayoutId id="2147576657" r:id="rId9"/>
    <p:sldLayoutId id="2147576658" r:id="rId10"/>
    <p:sldLayoutId id="2147576659" r:id="rId11"/>
  </p:sldLayoutIdLst>
  <p:transition spd="med">
    <p:wipe dir="r"/>
  </p:transition>
  <p:txStyles>
    <p:titleStyle>
      <a:lvl1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2pPr>
      <a:lvl3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3pPr>
      <a:lvl4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4pPr>
      <a:lvl5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5pPr>
      <a:lvl6pPr marL="800100" indent="-342900" algn="l" defTabSz="-13873163" rtl="0" eaLnBrk="1" fontAlgn="base" hangingPunct="1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6pPr>
      <a:lvl7pPr marL="1257300" indent="-342900" algn="l" defTabSz="-13873163" rtl="0" eaLnBrk="1" fontAlgn="base" hangingPunct="1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7pPr>
      <a:lvl8pPr marL="1714500" indent="-342900" algn="l" defTabSz="-13873163" rtl="0" eaLnBrk="1" fontAlgn="base" hangingPunct="1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8pPr>
      <a:lvl9pPr marL="2171700" indent="-342900" algn="l" defTabSz="-13873163" rtl="0" eaLnBrk="1" fontAlgn="base" hangingPunct="1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9pPr>
    </p:titleStyle>
    <p:bodyStyle>
      <a:lvl1pPr marL="342900" indent="-34290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>
          <a:solidFill>
            <a:schemeClr val="tx1"/>
          </a:solidFill>
          <a:latin typeface="+mn-lt"/>
        </a:defRPr>
      </a:lvl2pPr>
      <a:lvl3pPr marL="1143000" indent="-22860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>
          <a:solidFill>
            <a:schemeClr val="tx1"/>
          </a:solidFill>
          <a:latin typeface="+mn-lt"/>
        </a:defRPr>
      </a:lvl3pPr>
      <a:lvl4pPr marL="1600200" indent="-22860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4pPr>
      <a:lvl5pPr marL="2057400" indent="-228600" algn="l" defTabSz="-13873163" rtl="0" eaLnBrk="0" fontAlgn="base" hangingPunct="0">
        <a:spcBef>
          <a:spcPct val="20000"/>
        </a:spcBef>
        <a:spcAft>
          <a:spcPct val="0"/>
        </a:spcAft>
        <a:buClr>
          <a:srgbClr val="A0A0A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5pPr>
      <a:lvl6pPr marL="25146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A0A0A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6pPr>
      <a:lvl7pPr marL="29718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A0A0A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7pPr>
      <a:lvl8pPr marL="34290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A0A0A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8pPr>
      <a:lvl9pPr marL="38862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A0A0A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222222"/>
            </a:gs>
            <a:gs pos="60001">
              <a:srgbClr val="313131"/>
            </a:gs>
            <a:gs pos="100000">
              <a:srgbClr val="75757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rectangle 6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1">
                  <a:tint val="95000"/>
                  <a:satMod val="200000"/>
                  <a:alpha val="10000"/>
                </a:schemeClr>
              </a:gs>
              <a:gs pos="70000">
                <a:schemeClr val="tx1">
                  <a:tint val="80000"/>
                  <a:satMod val="200000"/>
                  <a:alpha val="8000"/>
                </a:schemeClr>
              </a:gs>
              <a:gs pos="100000">
                <a:schemeClr val="tx1">
                  <a:tint val="50000"/>
                  <a:satMod val="175000"/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319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791075" y="6480175"/>
            <a:ext cx="2133600" cy="3016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latin typeface="+mn-lt"/>
              </a:defRPr>
            </a:lvl1pPr>
          </a:lstStyle>
          <a:p>
            <a:pPr>
              <a:defRPr/>
            </a:pPr>
            <a:fld id="{52440D6E-FE3F-448C-B7DC-F0EEC18B10A3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282632" name="Rectangle 10"/>
          <p:cNvSpPr>
            <a:spLocks noGrp="1"/>
          </p:cNvSpPr>
          <p:nvPr>
            <p:ph type="ftr" sz="quarter" idx="3"/>
          </p:nvPr>
        </p:nvSpPr>
        <p:spPr bwMode="auto">
          <a:xfrm>
            <a:off x="457200" y="6481763"/>
            <a:ext cx="4259263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latin typeface="+mn-lt"/>
              </a:defRPr>
            </a:lvl1pPr>
          </a:lstStyle>
          <a:p>
            <a:pPr>
              <a:defRPr/>
            </a:pPr>
            <a:fld id="{F650040D-7725-4ACF-98E5-3F95E3236A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76660" r:id="rId1"/>
    <p:sldLayoutId id="2147576661" r:id="rId2"/>
    <p:sldLayoutId id="2147576662" r:id="rId3"/>
    <p:sldLayoutId id="2147576663" r:id="rId4"/>
    <p:sldLayoutId id="2147576664" r:id="rId5"/>
    <p:sldLayoutId id="2147576665" r:id="rId6"/>
    <p:sldLayoutId id="2147576666" r:id="rId7"/>
    <p:sldLayoutId id="2147576667" r:id="rId8"/>
    <p:sldLayoutId id="2147576668" r:id="rId9"/>
    <p:sldLayoutId id="2147576669" r:id="rId10"/>
    <p:sldLayoutId id="2147576670" r:id="rId11"/>
  </p:sldLayoutIdLst>
  <p:transition spd="med">
    <p:wipe dir="r"/>
  </p:transition>
  <p:txStyles>
    <p:titleStyle>
      <a:lvl1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2pPr>
      <a:lvl3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3pPr>
      <a:lvl4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4pPr>
      <a:lvl5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5pPr>
      <a:lvl6pPr marL="800100" indent="-342900" algn="l" defTabSz="-13873163" rtl="0" eaLnBrk="1" fontAlgn="base" hangingPunct="1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6pPr>
      <a:lvl7pPr marL="1257300" indent="-342900" algn="l" defTabSz="-13873163" rtl="0" eaLnBrk="1" fontAlgn="base" hangingPunct="1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7pPr>
      <a:lvl8pPr marL="1714500" indent="-342900" algn="l" defTabSz="-13873163" rtl="0" eaLnBrk="1" fontAlgn="base" hangingPunct="1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8pPr>
      <a:lvl9pPr marL="2171700" indent="-342900" algn="l" defTabSz="-13873163" rtl="0" eaLnBrk="1" fontAlgn="base" hangingPunct="1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9pPr>
    </p:titleStyle>
    <p:bodyStyle>
      <a:lvl1pPr marL="342900" indent="-34290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>
          <a:solidFill>
            <a:schemeClr val="tx1"/>
          </a:solidFill>
          <a:latin typeface="+mn-lt"/>
        </a:defRPr>
      </a:lvl2pPr>
      <a:lvl3pPr marL="1143000" indent="-22860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>
          <a:solidFill>
            <a:schemeClr val="tx1"/>
          </a:solidFill>
          <a:latin typeface="+mn-lt"/>
        </a:defRPr>
      </a:lvl3pPr>
      <a:lvl4pPr marL="1600200" indent="-22860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4pPr>
      <a:lvl5pPr marL="2057400" indent="-228600" algn="l" defTabSz="-13873163" rtl="0" eaLnBrk="0" fontAlgn="base" hangingPunct="0">
        <a:spcBef>
          <a:spcPct val="20000"/>
        </a:spcBef>
        <a:spcAft>
          <a:spcPct val="0"/>
        </a:spcAft>
        <a:buClr>
          <a:srgbClr val="A0A0A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5pPr>
      <a:lvl6pPr marL="25146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A0A0A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6pPr>
      <a:lvl7pPr marL="29718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A0A0A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7pPr>
      <a:lvl8pPr marL="34290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A0A0A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8pPr>
      <a:lvl9pPr marL="38862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A0A0A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000000"/>
            </a:gs>
            <a:gs pos="60001">
              <a:srgbClr val="000000"/>
            </a:gs>
            <a:gs pos="100000">
              <a:srgbClr val="6C6C6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421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Forme 6"/>
          <p:cNvSpPr/>
          <p:nvPr/>
        </p:nvSpPr>
        <p:spPr>
          <a:xfrm rot="5400000" flipV="1">
            <a:off x="7554119" y="310357"/>
            <a:ext cx="1892300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riangle rectangle 7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1">
                  <a:tint val="95000"/>
                  <a:satMod val="200000"/>
                  <a:alpha val="10000"/>
                </a:schemeClr>
              </a:gs>
              <a:gs pos="70000">
                <a:schemeClr val="tx1">
                  <a:tint val="80000"/>
                  <a:satMod val="200000"/>
                  <a:alpha val="8000"/>
                </a:schemeClr>
              </a:gs>
              <a:gs pos="100000">
                <a:schemeClr val="tx1">
                  <a:tint val="50000"/>
                  <a:satMod val="175000"/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9" name="Connecteur droit 8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956425" y="6477000"/>
            <a:ext cx="2133600" cy="3048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latin typeface="+mn-lt"/>
              </a:defRPr>
            </a:lvl1pPr>
          </a:lstStyle>
          <a:p>
            <a:pPr>
              <a:defRPr/>
            </a:pPr>
            <a:fld id="{E2CABD5F-05F1-4657-90BF-3D77A62A9F8B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283657" name="Rectangle 11"/>
          <p:cNvSpPr>
            <a:spLocks noGrp="1"/>
          </p:cNvSpPr>
          <p:nvPr>
            <p:ph type="ftr" sz="quarter" idx="3"/>
          </p:nvPr>
        </p:nvSpPr>
        <p:spPr bwMode="auto">
          <a:xfrm>
            <a:off x="2619375" y="6481763"/>
            <a:ext cx="426085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8450263" y="809625"/>
            <a:ext cx="503237" cy="3000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latin typeface="+mn-lt"/>
              </a:defRPr>
            </a:lvl1pPr>
          </a:lstStyle>
          <a:p>
            <a:pPr>
              <a:defRPr/>
            </a:pPr>
            <a:fld id="{478992C3-A79D-41D0-8CA6-C9B13DA5F4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76671" r:id="rId1"/>
    <p:sldLayoutId id="2147576672" r:id="rId2"/>
    <p:sldLayoutId id="2147576673" r:id="rId3"/>
    <p:sldLayoutId id="2147576674" r:id="rId4"/>
    <p:sldLayoutId id="2147576675" r:id="rId5"/>
    <p:sldLayoutId id="2147576676" r:id="rId6"/>
    <p:sldLayoutId id="2147576677" r:id="rId7"/>
    <p:sldLayoutId id="2147576678" r:id="rId8"/>
    <p:sldLayoutId id="2147576679" r:id="rId9"/>
    <p:sldLayoutId id="2147576680" r:id="rId10"/>
    <p:sldLayoutId id="2147576681" r:id="rId11"/>
  </p:sldLayoutIdLst>
  <p:transition spd="med">
    <p:wipe dir="r"/>
  </p:transition>
  <p:txStyles>
    <p:titleStyle>
      <a:lvl1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FFFFFF"/>
            </a:outerShdw>
          </a:effectLst>
          <a:latin typeface="Century Gothic" pitchFamily="34" charset="0"/>
        </a:defRPr>
      </a:lvl2pPr>
      <a:lvl3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FFFFFF"/>
            </a:outerShdw>
          </a:effectLst>
          <a:latin typeface="Century Gothic" pitchFamily="34" charset="0"/>
        </a:defRPr>
      </a:lvl3pPr>
      <a:lvl4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FFFFFF"/>
            </a:outerShdw>
          </a:effectLst>
          <a:latin typeface="Century Gothic" pitchFamily="34" charset="0"/>
        </a:defRPr>
      </a:lvl4pPr>
      <a:lvl5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FFFFFF"/>
            </a:outerShdw>
          </a:effectLst>
          <a:latin typeface="Century Gothic" pitchFamily="34" charset="0"/>
        </a:defRPr>
      </a:lvl5pPr>
      <a:lvl6pPr marL="800100" indent="-342900" algn="l" defTabSz="-13873163" rtl="0" eaLnBrk="1" fontAlgn="base" hangingPunct="1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FFFFFF"/>
            </a:outerShdw>
          </a:effectLst>
          <a:latin typeface="Century Gothic" pitchFamily="34" charset="0"/>
        </a:defRPr>
      </a:lvl6pPr>
      <a:lvl7pPr marL="1257300" indent="-342900" algn="l" defTabSz="-13873163" rtl="0" eaLnBrk="1" fontAlgn="base" hangingPunct="1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FFFFFF"/>
            </a:outerShdw>
          </a:effectLst>
          <a:latin typeface="Century Gothic" pitchFamily="34" charset="0"/>
        </a:defRPr>
      </a:lvl7pPr>
      <a:lvl8pPr marL="1714500" indent="-342900" algn="l" defTabSz="-13873163" rtl="0" eaLnBrk="1" fontAlgn="base" hangingPunct="1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FFFFFF"/>
            </a:outerShdw>
          </a:effectLst>
          <a:latin typeface="Century Gothic" pitchFamily="34" charset="0"/>
        </a:defRPr>
      </a:lvl8pPr>
      <a:lvl9pPr marL="2171700" indent="-342900" algn="l" defTabSz="-13873163" rtl="0" eaLnBrk="1" fontAlgn="base" hangingPunct="1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FFFFFF"/>
            </a:outerShdw>
          </a:effectLst>
          <a:latin typeface="Century Gothic" pitchFamily="34" charset="0"/>
        </a:defRPr>
      </a:lvl9pPr>
    </p:titleStyle>
    <p:bodyStyle>
      <a:lvl1pPr marL="342900" indent="-34290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>
          <a:solidFill>
            <a:schemeClr val="tx1"/>
          </a:solidFill>
          <a:latin typeface="+mn-lt"/>
        </a:defRPr>
      </a:lvl2pPr>
      <a:lvl3pPr marL="1143000" indent="-22860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>
          <a:solidFill>
            <a:schemeClr val="tx1"/>
          </a:solidFill>
          <a:latin typeface="+mn-lt"/>
        </a:defRPr>
      </a:lvl3pPr>
      <a:lvl4pPr marL="1600200" indent="-22860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4pPr>
      <a:lvl5pPr marL="2057400" indent="-228600" algn="l" defTabSz="-13873163" rtl="0" eaLnBrk="0" fontAlgn="base" hangingPunct="0">
        <a:spcBef>
          <a:spcPct val="20000"/>
        </a:spcBef>
        <a:spcAft>
          <a:spcPct val="0"/>
        </a:spcAft>
        <a:buClr>
          <a:srgbClr val="A0A0A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5pPr>
      <a:lvl6pPr marL="25146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A0A0A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6pPr>
      <a:lvl7pPr marL="29718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A0A0A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7pPr>
      <a:lvl8pPr marL="34290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A0A0A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8pPr>
      <a:lvl9pPr marL="38862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A0A0A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222222"/>
            </a:gs>
            <a:gs pos="60001">
              <a:srgbClr val="313131"/>
            </a:gs>
            <a:gs pos="100000">
              <a:srgbClr val="75757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rectangle 6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1">
                  <a:tint val="95000"/>
                  <a:satMod val="200000"/>
                  <a:alpha val="10000"/>
                </a:schemeClr>
              </a:gs>
              <a:gs pos="70000">
                <a:schemeClr val="tx1">
                  <a:tint val="80000"/>
                  <a:satMod val="200000"/>
                  <a:alpha val="8000"/>
                </a:schemeClr>
              </a:gs>
              <a:gs pos="100000">
                <a:schemeClr val="tx1">
                  <a:tint val="50000"/>
                  <a:satMod val="175000"/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523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latin typeface="+mn-lt"/>
              </a:defRPr>
            </a:lvl1pPr>
          </a:lstStyle>
          <a:p>
            <a:pPr>
              <a:defRPr/>
            </a:pPr>
            <a:fld id="{039EB690-8932-45D0-A29D-A71D55DB523F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284680" name="Rectangle 10"/>
          <p:cNvSpPr>
            <a:spLocks noGrp="1"/>
          </p:cNvSpPr>
          <p:nvPr>
            <p:ph type="ftr" sz="quarter" idx="3"/>
          </p:nvPr>
        </p:nvSpPr>
        <p:spPr bwMode="auto">
          <a:xfrm>
            <a:off x="457200" y="6481763"/>
            <a:ext cx="4259263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latin typeface="+mn-lt"/>
              </a:defRPr>
            </a:lvl1pPr>
          </a:lstStyle>
          <a:p>
            <a:pPr>
              <a:defRPr/>
            </a:pPr>
            <a:fld id="{94F884FE-FE4A-4939-A55E-ED924E1FB7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76682" r:id="rId1"/>
    <p:sldLayoutId id="2147576683" r:id="rId2"/>
    <p:sldLayoutId id="2147576684" r:id="rId3"/>
    <p:sldLayoutId id="2147576685" r:id="rId4"/>
    <p:sldLayoutId id="2147576686" r:id="rId5"/>
    <p:sldLayoutId id="2147576687" r:id="rId6"/>
    <p:sldLayoutId id="2147576688" r:id="rId7"/>
    <p:sldLayoutId id="2147576689" r:id="rId8"/>
    <p:sldLayoutId id="2147576690" r:id="rId9"/>
    <p:sldLayoutId id="2147576691" r:id="rId10"/>
    <p:sldLayoutId id="2147576692" r:id="rId11"/>
  </p:sldLayoutIdLst>
  <p:transition spd="med">
    <p:wipe dir="r"/>
  </p:transition>
  <p:txStyles>
    <p:titleStyle>
      <a:lvl1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2pPr>
      <a:lvl3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3pPr>
      <a:lvl4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4pPr>
      <a:lvl5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5pPr>
      <a:lvl6pPr marL="800100" indent="-342900" algn="l" defTabSz="-13873163" rtl="0" eaLnBrk="1" fontAlgn="base" hangingPunct="1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6pPr>
      <a:lvl7pPr marL="1257300" indent="-342900" algn="l" defTabSz="-13873163" rtl="0" eaLnBrk="1" fontAlgn="base" hangingPunct="1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7pPr>
      <a:lvl8pPr marL="1714500" indent="-342900" algn="l" defTabSz="-13873163" rtl="0" eaLnBrk="1" fontAlgn="base" hangingPunct="1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8pPr>
      <a:lvl9pPr marL="2171700" indent="-342900" algn="l" defTabSz="-13873163" rtl="0" eaLnBrk="1" fontAlgn="base" hangingPunct="1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9pPr>
    </p:titleStyle>
    <p:bodyStyle>
      <a:lvl1pPr marL="342900" indent="-34290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>
          <a:solidFill>
            <a:schemeClr val="tx1"/>
          </a:solidFill>
          <a:latin typeface="+mn-lt"/>
        </a:defRPr>
      </a:lvl2pPr>
      <a:lvl3pPr marL="1143000" indent="-22860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>
          <a:solidFill>
            <a:schemeClr val="tx1"/>
          </a:solidFill>
          <a:latin typeface="+mn-lt"/>
        </a:defRPr>
      </a:lvl3pPr>
      <a:lvl4pPr marL="1600200" indent="-22860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4pPr>
      <a:lvl5pPr marL="2057400" indent="-228600" algn="l" defTabSz="-13873163" rtl="0" eaLnBrk="0" fontAlgn="base" hangingPunct="0">
        <a:spcBef>
          <a:spcPct val="20000"/>
        </a:spcBef>
        <a:spcAft>
          <a:spcPct val="0"/>
        </a:spcAft>
        <a:buClr>
          <a:srgbClr val="A0A0A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5pPr>
      <a:lvl6pPr marL="25146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A0A0A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6pPr>
      <a:lvl7pPr marL="29718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A0A0A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7pPr>
      <a:lvl8pPr marL="34290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A0A0A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8pPr>
      <a:lvl9pPr marL="38862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A0A0A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222222"/>
            </a:gs>
            <a:gs pos="60001">
              <a:srgbClr val="313131"/>
            </a:gs>
            <a:gs pos="100000">
              <a:srgbClr val="75757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625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0425" cy="3016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latin typeface="+mn-lt"/>
              </a:defRPr>
            </a:lvl1pPr>
          </a:lstStyle>
          <a:p>
            <a:pPr>
              <a:defRPr/>
            </a:pPr>
            <a:fld id="{0EF9FA6D-067F-4227-9F77-3A64EBB6B70C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285701" name="Rectangle 4"/>
          <p:cNvSpPr>
            <a:spLocks noGrp="1"/>
          </p:cNvSpPr>
          <p:nvPr>
            <p:ph type="ftr" sz="quarter" idx="3"/>
          </p:nvPr>
        </p:nvSpPr>
        <p:spPr bwMode="auto">
          <a:xfrm>
            <a:off x="457200" y="6481763"/>
            <a:ext cx="426085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9838" y="6483350"/>
            <a:ext cx="503237" cy="3016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latin typeface="+mn-lt"/>
              </a:defRPr>
            </a:lvl1pPr>
          </a:lstStyle>
          <a:p>
            <a:pPr>
              <a:defRPr/>
            </a:pPr>
            <a:fld id="{4584F626-0D98-42F2-93FC-CBB4CDA0A0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76693" r:id="rId1"/>
    <p:sldLayoutId id="2147576694" r:id="rId2"/>
    <p:sldLayoutId id="2147576695" r:id="rId3"/>
    <p:sldLayoutId id="2147576696" r:id="rId4"/>
    <p:sldLayoutId id="2147576697" r:id="rId5"/>
    <p:sldLayoutId id="2147576698" r:id="rId6"/>
    <p:sldLayoutId id="2147576699" r:id="rId7"/>
    <p:sldLayoutId id="2147576700" r:id="rId8"/>
    <p:sldLayoutId id="2147576701" r:id="rId9"/>
    <p:sldLayoutId id="2147576702" r:id="rId10"/>
    <p:sldLayoutId id="2147576703" r:id="rId11"/>
  </p:sldLayoutIdLst>
  <p:transition spd="med">
    <p:wipe dir="r"/>
  </p:transition>
  <p:txStyles>
    <p:titleStyle>
      <a:lvl1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2pPr>
      <a:lvl3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3pPr>
      <a:lvl4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4pPr>
      <a:lvl5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5pPr>
      <a:lvl6pPr marL="800100" indent="-342900" algn="l" defTabSz="-13873163" rtl="0" eaLnBrk="1" fontAlgn="base" hangingPunct="1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6pPr>
      <a:lvl7pPr marL="1257300" indent="-342900" algn="l" defTabSz="-13873163" rtl="0" eaLnBrk="1" fontAlgn="base" hangingPunct="1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7pPr>
      <a:lvl8pPr marL="1714500" indent="-342900" algn="l" defTabSz="-13873163" rtl="0" eaLnBrk="1" fontAlgn="base" hangingPunct="1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8pPr>
      <a:lvl9pPr marL="2171700" indent="-342900" algn="l" defTabSz="-13873163" rtl="0" eaLnBrk="1" fontAlgn="base" hangingPunct="1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9pPr>
    </p:titleStyle>
    <p:bodyStyle>
      <a:lvl1pPr marL="342900" indent="-34290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>
          <a:solidFill>
            <a:schemeClr val="tx1"/>
          </a:solidFill>
          <a:latin typeface="+mn-lt"/>
        </a:defRPr>
      </a:lvl2pPr>
      <a:lvl3pPr marL="1143000" indent="-22860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>
          <a:solidFill>
            <a:schemeClr val="tx1"/>
          </a:solidFill>
          <a:latin typeface="+mn-lt"/>
        </a:defRPr>
      </a:lvl3pPr>
      <a:lvl4pPr marL="1600200" indent="-22860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4pPr>
      <a:lvl5pPr marL="2057400" indent="-228600" algn="l" defTabSz="-13873163" rtl="0" eaLnBrk="0" fontAlgn="base" hangingPunct="0">
        <a:spcBef>
          <a:spcPct val="20000"/>
        </a:spcBef>
        <a:spcAft>
          <a:spcPct val="0"/>
        </a:spcAft>
        <a:buClr>
          <a:srgbClr val="A0A0A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5pPr>
      <a:lvl6pPr marL="25146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A0A0A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6pPr>
      <a:lvl7pPr marL="29718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A0A0A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7pPr>
      <a:lvl8pPr marL="34290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A0A0A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8pPr>
      <a:lvl9pPr marL="38862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A0A0A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222222"/>
            </a:gs>
            <a:gs pos="60001">
              <a:srgbClr val="313131"/>
            </a:gs>
            <a:gs pos="100000">
              <a:srgbClr val="75757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rectangle 6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1">
                  <a:tint val="95000"/>
                  <a:satMod val="200000"/>
                  <a:alpha val="10000"/>
                </a:schemeClr>
              </a:gs>
              <a:gs pos="70000">
                <a:schemeClr val="tx1">
                  <a:tint val="80000"/>
                  <a:satMod val="200000"/>
                  <a:alpha val="8000"/>
                </a:schemeClr>
              </a:gs>
              <a:gs pos="100000">
                <a:schemeClr val="tx1">
                  <a:tint val="50000"/>
                  <a:satMod val="175000"/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728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latin typeface="+mn-lt"/>
              </a:defRPr>
            </a:lvl1pPr>
          </a:lstStyle>
          <a:p>
            <a:pPr>
              <a:defRPr/>
            </a:pPr>
            <a:fld id="{49E44E7B-FEDB-450C-BA89-CD06F00ED7CD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286728" name="Rectangle 10"/>
          <p:cNvSpPr>
            <a:spLocks noGrp="1"/>
          </p:cNvSpPr>
          <p:nvPr>
            <p:ph type="ftr" sz="quarter" idx="3"/>
          </p:nvPr>
        </p:nvSpPr>
        <p:spPr bwMode="auto">
          <a:xfrm>
            <a:off x="457200" y="6481763"/>
            <a:ext cx="4259263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latin typeface="+mn-lt"/>
              </a:defRPr>
            </a:lvl1pPr>
          </a:lstStyle>
          <a:p>
            <a:pPr>
              <a:defRPr/>
            </a:pPr>
            <a:fld id="{F57BA1B3-D0FD-494B-B48B-A5DCBCEF98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76704" r:id="rId1"/>
    <p:sldLayoutId id="2147576705" r:id="rId2"/>
    <p:sldLayoutId id="2147576706" r:id="rId3"/>
    <p:sldLayoutId id="2147576707" r:id="rId4"/>
    <p:sldLayoutId id="2147576708" r:id="rId5"/>
    <p:sldLayoutId id="2147576709" r:id="rId6"/>
    <p:sldLayoutId id="2147576710" r:id="rId7"/>
    <p:sldLayoutId id="2147576711" r:id="rId8"/>
    <p:sldLayoutId id="2147576712" r:id="rId9"/>
    <p:sldLayoutId id="2147576713" r:id="rId10"/>
    <p:sldLayoutId id="2147576714" r:id="rId11"/>
  </p:sldLayoutIdLst>
  <p:transition spd="med">
    <p:wipe dir="r"/>
  </p:transition>
  <p:txStyles>
    <p:titleStyle>
      <a:lvl1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2pPr>
      <a:lvl3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3pPr>
      <a:lvl4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4pPr>
      <a:lvl5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5pPr>
      <a:lvl6pPr marL="800100" indent="-342900" algn="l" defTabSz="-13873163" rtl="0" eaLnBrk="1" fontAlgn="base" hangingPunct="1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6pPr>
      <a:lvl7pPr marL="1257300" indent="-342900" algn="l" defTabSz="-13873163" rtl="0" eaLnBrk="1" fontAlgn="base" hangingPunct="1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7pPr>
      <a:lvl8pPr marL="1714500" indent="-342900" algn="l" defTabSz="-13873163" rtl="0" eaLnBrk="1" fontAlgn="base" hangingPunct="1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8pPr>
      <a:lvl9pPr marL="2171700" indent="-342900" algn="l" defTabSz="-13873163" rtl="0" eaLnBrk="1" fontAlgn="base" hangingPunct="1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9pPr>
    </p:titleStyle>
    <p:bodyStyle>
      <a:lvl1pPr marL="342900" indent="-34290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>
          <a:solidFill>
            <a:schemeClr val="tx1"/>
          </a:solidFill>
          <a:latin typeface="+mn-lt"/>
        </a:defRPr>
      </a:lvl2pPr>
      <a:lvl3pPr marL="1143000" indent="-22860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>
          <a:solidFill>
            <a:schemeClr val="tx1"/>
          </a:solidFill>
          <a:latin typeface="+mn-lt"/>
        </a:defRPr>
      </a:lvl3pPr>
      <a:lvl4pPr marL="1600200" indent="-22860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4pPr>
      <a:lvl5pPr marL="2057400" indent="-228600" algn="l" defTabSz="-13873163" rtl="0" eaLnBrk="0" fontAlgn="base" hangingPunct="0">
        <a:spcBef>
          <a:spcPct val="20000"/>
        </a:spcBef>
        <a:spcAft>
          <a:spcPct val="0"/>
        </a:spcAft>
        <a:buClr>
          <a:srgbClr val="A0A0A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5pPr>
      <a:lvl6pPr marL="25146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A0A0A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6pPr>
      <a:lvl7pPr marL="29718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A0A0A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7pPr>
      <a:lvl8pPr marL="34290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A0A0A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8pPr>
      <a:lvl9pPr marL="38862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A0A0A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222222"/>
            </a:gs>
            <a:gs pos="60001">
              <a:srgbClr val="313131"/>
            </a:gs>
            <a:gs pos="100000">
              <a:srgbClr val="75757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rectangle 6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1">
                  <a:tint val="95000"/>
                  <a:satMod val="200000"/>
                  <a:alpha val="10000"/>
                </a:schemeClr>
              </a:gs>
              <a:gs pos="70000">
                <a:schemeClr val="tx1">
                  <a:tint val="80000"/>
                  <a:satMod val="200000"/>
                  <a:alpha val="8000"/>
                </a:schemeClr>
              </a:gs>
              <a:gs pos="100000">
                <a:schemeClr val="tx1">
                  <a:tint val="50000"/>
                  <a:satMod val="175000"/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831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latin typeface="+mn-lt"/>
              </a:defRPr>
            </a:lvl1pPr>
          </a:lstStyle>
          <a:p>
            <a:pPr>
              <a:defRPr/>
            </a:pPr>
            <a:fld id="{33F95A73-BD13-4F5C-993D-7F30E3C2BD52}" type="datetime1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287752" name="Rectangle 10"/>
          <p:cNvSpPr>
            <a:spLocks noGrp="1"/>
          </p:cNvSpPr>
          <p:nvPr>
            <p:ph type="ftr" sz="quarter" idx="3"/>
          </p:nvPr>
        </p:nvSpPr>
        <p:spPr bwMode="auto">
          <a:xfrm>
            <a:off x="457200" y="6481763"/>
            <a:ext cx="4259263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latin typeface="+mn-lt"/>
              </a:defRPr>
            </a:lvl1pPr>
          </a:lstStyle>
          <a:p>
            <a:pPr>
              <a:defRPr/>
            </a:pPr>
            <a:fld id="{CA356BC7-F762-45E0-B419-05593109E0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76715" r:id="rId1"/>
    <p:sldLayoutId id="2147576716" r:id="rId2"/>
    <p:sldLayoutId id="2147576717" r:id="rId3"/>
    <p:sldLayoutId id="2147576718" r:id="rId4"/>
    <p:sldLayoutId id="2147576719" r:id="rId5"/>
    <p:sldLayoutId id="2147576720" r:id="rId6"/>
    <p:sldLayoutId id="2147576721" r:id="rId7"/>
    <p:sldLayoutId id="2147576722" r:id="rId8"/>
    <p:sldLayoutId id="2147576723" r:id="rId9"/>
    <p:sldLayoutId id="2147576724" r:id="rId10"/>
    <p:sldLayoutId id="2147576725" r:id="rId11"/>
  </p:sldLayoutIdLst>
  <p:transition spd="med">
    <p:wipe dir="r"/>
  </p:transition>
  <p:txStyles>
    <p:titleStyle>
      <a:lvl1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2pPr>
      <a:lvl3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3pPr>
      <a:lvl4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4pPr>
      <a:lvl5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5pPr>
      <a:lvl6pPr marL="800100" indent="-342900" algn="l" defTabSz="-13873163" rtl="0" eaLnBrk="1" fontAlgn="base" hangingPunct="1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6pPr>
      <a:lvl7pPr marL="1257300" indent="-342900" algn="l" defTabSz="-13873163" rtl="0" eaLnBrk="1" fontAlgn="base" hangingPunct="1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7pPr>
      <a:lvl8pPr marL="1714500" indent="-342900" algn="l" defTabSz="-13873163" rtl="0" eaLnBrk="1" fontAlgn="base" hangingPunct="1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8pPr>
      <a:lvl9pPr marL="2171700" indent="-342900" algn="l" defTabSz="-13873163" rtl="0" eaLnBrk="1" fontAlgn="base" hangingPunct="1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9pPr>
    </p:titleStyle>
    <p:bodyStyle>
      <a:lvl1pPr marL="342900" indent="-34290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>
          <a:solidFill>
            <a:schemeClr val="tx1"/>
          </a:solidFill>
          <a:latin typeface="+mn-lt"/>
        </a:defRPr>
      </a:lvl2pPr>
      <a:lvl3pPr marL="1143000" indent="-22860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>
          <a:solidFill>
            <a:schemeClr val="tx1"/>
          </a:solidFill>
          <a:latin typeface="+mn-lt"/>
        </a:defRPr>
      </a:lvl3pPr>
      <a:lvl4pPr marL="1600200" indent="-22860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4pPr>
      <a:lvl5pPr marL="2057400" indent="-228600" algn="l" defTabSz="-13873163" rtl="0" eaLnBrk="0" fontAlgn="base" hangingPunct="0">
        <a:spcBef>
          <a:spcPct val="20000"/>
        </a:spcBef>
        <a:spcAft>
          <a:spcPct val="0"/>
        </a:spcAft>
        <a:buClr>
          <a:srgbClr val="A0A0A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5pPr>
      <a:lvl6pPr marL="25146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A0A0A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6pPr>
      <a:lvl7pPr marL="29718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A0A0A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7pPr>
      <a:lvl8pPr marL="34290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A0A0A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8pPr>
      <a:lvl9pPr marL="38862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A0A0A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222222"/>
            </a:gs>
            <a:gs pos="60001">
              <a:srgbClr val="313131"/>
            </a:gs>
            <a:gs pos="100000">
              <a:srgbClr val="75757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933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78563" y="6556375"/>
            <a:ext cx="2133600" cy="3016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latin typeface="+mn-lt"/>
              </a:defRPr>
            </a:lvl1pPr>
          </a:lstStyle>
          <a:p>
            <a:pPr>
              <a:defRPr/>
            </a:pPr>
            <a:fld id="{36EB6591-747C-46ED-AFD4-7F9EB5F87DAB}" type="datetime1">
              <a:rPr lang="en-US"/>
              <a:pPr>
                <a:defRPr/>
              </a:pPr>
              <a:t>1/4/2018</a:t>
            </a:fld>
            <a:endParaRPr lang="en-US" sz="900"/>
          </a:p>
        </p:txBody>
      </p:sp>
      <p:sp>
        <p:nvSpPr>
          <p:cNvPr id="288773" name="Rectangle 4"/>
          <p:cNvSpPr>
            <a:spLocks noGrp="1"/>
          </p:cNvSpPr>
          <p:nvPr>
            <p:ph type="ftr" sz="quarter" idx="3"/>
          </p:nvPr>
        </p:nvSpPr>
        <p:spPr bwMode="auto">
          <a:xfrm>
            <a:off x="1135063" y="6556375"/>
            <a:ext cx="51435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9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0575" y="6556375"/>
            <a:ext cx="503238" cy="3016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900">
                <a:latin typeface="+mn-lt"/>
              </a:defRPr>
            </a:lvl1pPr>
          </a:lstStyle>
          <a:p>
            <a:pPr>
              <a:defRPr/>
            </a:pPr>
            <a:fld id="{04472E1C-C02A-4028-9851-2FC9711E36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76726" r:id="rId1"/>
    <p:sldLayoutId id="2147576727" r:id="rId2"/>
    <p:sldLayoutId id="2147576728" r:id="rId3"/>
    <p:sldLayoutId id="2147576729" r:id="rId4"/>
    <p:sldLayoutId id="2147576730" r:id="rId5"/>
    <p:sldLayoutId id="2147576731" r:id="rId6"/>
    <p:sldLayoutId id="2147576732" r:id="rId7"/>
    <p:sldLayoutId id="2147576733" r:id="rId8"/>
    <p:sldLayoutId id="2147576734" r:id="rId9"/>
    <p:sldLayoutId id="2147576735" r:id="rId10"/>
    <p:sldLayoutId id="2147576736" r:id="rId11"/>
  </p:sldLayoutIdLst>
  <p:transition spd="med">
    <p:wipe dir="r"/>
  </p:transition>
  <p:txStyles>
    <p:titleStyle>
      <a:lvl1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2pPr>
      <a:lvl3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3pPr>
      <a:lvl4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4pPr>
      <a:lvl5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5pPr>
      <a:lvl6pPr marL="800100" indent="-342900" algn="l" defTabSz="-13873163" rtl="0" eaLnBrk="1" fontAlgn="base" hangingPunct="1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6pPr>
      <a:lvl7pPr marL="1257300" indent="-342900" algn="l" defTabSz="-13873163" rtl="0" eaLnBrk="1" fontAlgn="base" hangingPunct="1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7pPr>
      <a:lvl8pPr marL="1714500" indent="-342900" algn="l" defTabSz="-13873163" rtl="0" eaLnBrk="1" fontAlgn="base" hangingPunct="1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8pPr>
      <a:lvl9pPr marL="2171700" indent="-342900" algn="l" defTabSz="-13873163" rtl="0" eaLnBrk="1" fontAlgn="base" hangingPunct="1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000000"/>
            </a:outerShdw>
          </a:effectLst>
          <a:latin typeface="Century Gothic" pitchFamily="34" charset="0"/>
        </a:defRPr>
      </a:lvl9pPr>
    </p:titleStyle>
    <p:bodyStyle>
      <a:lvl1pPr marL="342900" indent="-34290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>
          <a:solidFill>
            <a:schemeClr val="tx1"/>
          </a:solidFill>
          <a:latin typeface="+mn-lt"/>
        </a:defRPr>
      </a:lvl2pPr>
      <a:lvl3pPr marL="1143000" indent="-22860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>
          <a:solidFill>
            <a:schemeClr val="tx1"/>
          </a:solidFill>
          <a:latin typeface="+mn-lt"/>
        </a:defRPr>
      </a:lvl3pPr>
      <a:lvl4pPr marL="1600200" indent="-22860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4pPr>
      <a:lvl5pPr marL="2057400" indent="-228600" algn="l" defTabSz="-13873163" rtl="0" eaLnBrk="0" fontAlgn="base" hangingPunct="0">
        <a:spcBef>
          <a:spcPct val="20000"/>
        </a:spcBef>
        <a:spcAft>
          <a:spcPct val="0"/>
        </a:spcAft>
        <a:buClr>
          <a:srgbClr val="A0A0A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5pPr>
      <a:lvl6pPr marL="25146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A0A0A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6pPr>
      <a:lvl7pPr marL="29718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A0A0A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7pPr>
      <a:lvl8pPr marL="34290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A0A0A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8pPr>
      <a:lvl9pPr marL="38862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A0A0A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000000"/>
            </a:gs>
            <a:gs pos="60001">
              <a:srgbClr val="000000"/>
            </a:gs>
            <a:gs pos="100000">
              <a:srgbClr val="6C6C6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0355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08700" y="6556375"/>
            <a:ext cx="2101850" cy="3016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latin typeface="+mn-lt"/>
              </a:defRPr>
            </a:lvl1pPr>
          </a:lstStyle>
          <a:p>
            <a:pPr>
              <a:defRPr/>
            </a:pPr>
            <a:fld id="{A19B1A88-33A1-4BED-8770-0CCB2B1FB5CB}" type="datetime1">
              <a:rPr lang="en-US"/>
              <a:pPr>
                <a:defRPr/>
              </a:pPr>
              <a:t>1/4/2018</a:t>
            </a:fld>
            <a:endParaRPr lang="en-US" sz="900"/>
          </a:p>
        </p:txBody>
      </p:sp>
      <p:sp>
        <p:nvSpPr>
          <p:cNvPr id="289797" name="Rectangle 4"/>
          <p:cNvSpPr>
            <a:spLocks noGrp="1"/>
          </p:cNvSpPr>
          <p:nvPr>
            <p:ph type="ftr" sz="quarter" idx="3"/>
          </p:nvPr>
        </p:nvSpPr>
        <p:spPr bwMode="auto">
          <a:xfrm>
            <a:off x="1169988" y="6557963"/>
            <a:ext cx="4948237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9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16900" y="6556375"/>
            <a:ext cx="366713" cy="3016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900">
                <a:latin typeface="+mn-lt"/>
              </a:defRPr>
            </a:lvl1pPr>
          </a:lstStyle>
          <a:p>
            <a:pPr>
              <a:defRPr/>
            </a:pPr>
            <a:fld id="{375B4E45-9507-4D2A-A98F-FDADFE132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76737" r:id="rId1"/>
    <p:sldLayoutId id="2147576738" r:id="rId2"/>
    <p:sldLayoutId id="2147576739" r:id="rId3"/>
    <p:sldLayoutId id="2147576740" r:id="rId4"/>
    <p:sldLayoutId id="2147576741" r:id="rId5"/>
    <p:sldLayoutId id="2147576742" r:id="rId6"/>
    <p:sldLayoutId id="2147576743" r:id="rId7"/>
    <p:sldLayoutId id="2147576744" r:id="rId8"/>
    <p:sldLayoutId id="2147576745" r:id="rId9"/>
    <p:sldLayoutId id="2147576746" r:id="rId10"/>
    <p:sldLayoutId id="2147576747" r:id="rId11"/>
    <p:sldLayoutId id="2147576748" r:id="rId12"/>
    <p:sldLayoutId id="2147576749" r:id="rId13"/>
    <p:sldLayoutId id="2147576750" r:id="rId14"/>
  </p:sldLayoutIdLst>
  <p:transition spd="med">
    <p:wipe dir="r"/>
  </p:transition>
  <p:txStyles>
    <p:titleStyle>
      <a:lvl1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FFFFFF"/>
            </a:outerShdw>
          </a:effectLst>
          <a:latin typeface="Century Gothic" pitchFamily="34" charset="0"/>
        </a:defRPr>
      </a:lvl2pPr>
      <a:lvl3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FFFFFF"/>
            </a:outerShdw>
          </a:effectLst>
          <a:latin typeface="Century Gothic" pitchFamily="34" charset="0"/>
        </a:defRPr>
      </a:lvl3pPr>
      <a:lvl4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FFFFFF"/>
            </a:outerShdw>
          </a:effectLst>
          <a:latin typeface="Century Gothic" pitchFamily="34" charset="0"/>
        </a:defRPr>
      </a:lvl4pPr>
      <a:lvl5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FFFFFF"/>
            </a:outerShdw>
          </a:effectLst>
          <a:latin typeface="Century Gothic" pitchFamily="34" charset="0"/>
        </a:defRPr>
      </a:lvl5pPr>
      <a:lvl6pPr marL="800100" indent="-342900" algn="l" defTabSz="-13873163" rtl="0" eaLnBrk="1" fontAlgn="base" hangingPunct="1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FFFFFF"/>
            </a:outerShdw>
          </a:effectLst>
          <a:latin typeface="Century Gothic" pitchFamily="34" charset="0"/>
        </a:defRPr>
      </a:lvl6pPr>
      <a:lvl7pPr marL="1257300" indent="-342900" algn="l" defTabSz="-13873163" rtl="0" eaLnBrk="1" fontAlgn="base" hangingPunct="1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FFFFFF"/>
            </a:outerShdw>
          </a:effectLst>
          <a:latin typeface="Century Gothic" pitchFamily="34" charset="0"/>
        </a:defRPr>
      </a:lvl7pPr>
      <a:lvl8pPr marL="1714500" indent="-342900" algn="l" defTabSz="-13873163" rtl="0" eaLnBrk="1" fontAlgn="base" hangingPunct="1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FFFFFF"/>
            </a:outerShdw>
          </a:effectLst>
          <a:latin typeface="Century Gothic" pitchFamily="34" charset="0"/>
        </a:defRPr>
      </a:lvl8pPr>
      <a:lvl9pPr marL="2171700" indent="-342900" algn="l" defTabSz="-13873163" rtl="0" eaLnBrk="1" fontAlgn="base" hangingPunct="1">
        <a:spcBef>
          <a:spcPct val="0"/>
        </a:spcBef>
        <a:spcAft>
          <a:spcPct val="0"/>
        </a:spcAft>
        <a:defRPr sz="4200">
          <a:solidFill>
            <a:srgbClr val="909090"/>
          </a:solidFill>
          <a:effectLst>
            <a:outerShdw blurRad="38100" dist="38100" dir="2700000" algn="tl">
              <a:srgbClr val="FFFFFF"/>
            </a:outerShdw>
          </a:effectLst>
          <a:latin typeface="Century Gothic" pitchFamily="34" charset="0"/>
        </a:defRPr>
      </a:lvl9pPr>
    </p:titleStyle>
    <p:bodyStyle>
      <a:lvl1pPr marL="342900" indent="-34290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>
          <a:solidFill>
            <a:schemeClr val="tx1"/>
          </a:solidFill>
          <a:latin typeface="+mn-lt"/>
        </a:defRPr>
      </a:lvl2pPr>
      <a:lvl3pPr marL="1143000" indent="-22860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>
          <a:solidFill>
            <a:schemeClr val="tx1"/>
          </a:solidFill>
          <a:latin typeface="+mn-lt"/>
        </a:defRPr>
      </a:lvl3pPr>
      <a:lvl4pPr marL="1600200" indent="-228600" algn="l" defTabSz="-138731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4pPr>
      <a:lvl5pPr marL="2057400" indent="-228600" algn="l" defTabSz="-13873163" rtl="0" eaLnBrk="0" fontAlgn="base" hangingPunct="0">
        <a:spcBef>
          <a:spcPct val="20000"/>
        </a:spcBef>
        <a:spcAft>
          <a:spcPct val="0"/>
        </a:spcAft>
        <a:buClr>
          <a:srgbClr val="A0A0A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5pPr>
      <a:lvl6pPr marL="25146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A0A0A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6pPr>
      <a:lvl7pPr marL="29718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A0A0A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7pPr>
      <a:lvl8pPr marL="34290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A0A0A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8pPr>
      <a:lvl9pPr marL="38862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A0A0A0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47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47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47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n-lt"/>
              </a:defRPr>
            </a:lvl1pPr>
          </a:lstStyle>
          <a:p>
            <a:pPr>
              <a:defRPr/>
            </a:pPr>
            <a:fld id="{9709A5A4-33CF-42DB-A636-42B7B61F8B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76751" r:id="rId1"/>
    <p:sldLayoutId id="2147576752" r:id="rId2"/>
    <p:sldLayoutId id="2147576753" r:id="rId3"/>
    <p:sldLayoutId id="2147576754" r:id="rId4"/>
    <p:sldLayoutId id="2147576755" r:id="rId5"/>
    <p:sldLayoutId id="2147576756" r:id="rId6"/>
    <p:sldLayoutId id="2147576757" r:id="rId7"/>
    <p:sldLayoutId id="2147576758" r:id="rId8"/>
    <p:sldLayoutId id="2147576759" r:id="rId9"/>
    <p:sldLayoutId id="2147576760" r:id="rId10"/>
    <p:sldLayoutId id="2147576761" r:id="rId11"/>
  </p:sldLayoutIdLst>
  <p:transition spd="med"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3.1.1.2016-2017%20comparision.pd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3.1.2eProc%20ORG%20List(Annexure%201)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extBox 1"/>
          <p:cNvSpPr txBox="1">
            <a:spLocks noChangeArrowheads="1"/>
          </p:cNvSpPr>
          <p:nvPr/>
        </p:nvSpPr>
        <p:spPr bwMode="auto">
          <a:xfrm>
            <a:off x="914400" y="1524000"/>
            <a:ext cx="75438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rgbClr val="FCF26C"/>
                </a:solidFill>
              </a:rPr>
              <a:t>Implementation of NIC E-procurement System (</a:t>
            </a:r>
            <a:r>
              <a:rPr lang="en-US" sz="2800" dirty="0" err="1">
                <a:solidFill>
                  <a:srgbClr val="FCF26C"/>
                </a:solidFill>
              </a:rPr>
              <a:t>GepNIC</a:t>
            </a:r>
            <a:r>
              <a:rPr lang="en-US" sz="2800" dirty="0">
                <a:solidFill>
                  <a:srgbClr val="FCF26C"/>
                </a:solidFill>
              </a:rPr>
              <a:t>)</a:t>
            </a:r>
          </a:p>
        </p:txBody>
      </p:sp>
      <p:sp>
        <p:nvSpPr>
          <p:cNvPr id="117763" name="TextBox 2"/>
          <p:cNvSpPr txBox="1">
            <a:spLocks noChangeArrowheads="1"/>
          </p:cNvSpPr>
          <p:nvPr/>
        </p:nvSpPr>
        <p:spPr bwMode="auto">
          <a:xfrm>
            <a:off x="3733800" y="2895600"/>
            <a:ext cx="1828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          </a:t>
            </a:r>
            <a:r>
              <a:rPr lang="en-US" dirty="0">
                <a:solidFill>
                  <a:srgbClr val="FCF26C"/>
                </a:solidFill>
              </a:rPr>
              <a:t>in</a:t>
            </a:r>
          </a:p>
        </p:txBody>
      </p:sp>
      <p:sp>
        <p:nvSpPr>
          <p:cNvPr id="117764" name="TextBox 3"/>
          <p:cNvSpPr txBox="1">
            <a:spLocks noChangeArrowheads="1"/>
          </p:cNvSpPr>
          <p:nvPr/>
        </p:nvSpPr>
        <p:spPr bwMode="auto">
          <a:xfrm>
            <a:off x="1524000" y="3657600"/>
            <a:ext cx="5867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rgbClr val="FCF26C"/>
                </a:solidFill>
              </a:rPr>
              <a:t>Govt. of NCT of Delhi</a:t>
            </a:r>
          </a:p>
        </p:txBody>
      </p:sp>
      <p:sp>
        <p:nvSpPr>
          <p:cNvPr id="117765" name="TextBox 4"/>
          <p:cNvSpPr txBox="1">
            <a:spLocks noChangeArrowheads="1"/>
          </p:cNvSpPr>
          <p:nvPr/>
        </p:nvSpPr>
        <p:spPr bwMode="auto">
          <a:xfrm>
            <a:off x="1905000" y="4876800"/>
            <a:ext cx="5029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  		</a:t>
            </a:r>
            <a:r>
              <a:rPr lang="en-US" sz="2000" dirty="0" smtClean="0"/>
              <a:t>Ajay </a:t>
            </a:r>
            <a:r>
              <a:rPr lang="en-US" sz="2000" dirty="0" err="1" smtClean="0"/>
              <a:t>Chagti</a:t>
            </a:r>
            <a:endParaRPr lang="en-US" sz="2000" dirty="0"/>
          </a:p>
          <a:p>
            <a:r>
              <a:rPr lang="en-US" sz="2000" dirty="0"/>
              <a:t>	</a:t>
            </a:r>
            <a:r>
              <a:rPr lang="en-US" sz="2000" dirty="0" smtClean="0"/>
              <a:t>        Special Secretary(IT)</a:t>
            </a:r>
            <a:endParaRPr lang="en-US" sz="2000" dirty="0"/>
          </a:p>
          <a:p>
            <a:r>
              <a:rPr lang="en-US" sz="2000" dirty="0"/>
              <a:t>	</a:t>
            </a:r>
            <a:r>
              <a:rPr lang="en-US" sz="2000" dirty="0" smtClean="0"/>
              <a:t>Government of NCT of Delhi</a:t>
            </a:r>
            <a:endParaRPr lang="en-US" sz="20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pitchFamily="34" charset="0"/>
              </a:rPr>
              <a:t>Implementation -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pitchFamily="34" charset="0"/>
              </a:rPr>
              <a:t> Success Factors</a:t>
            </a:r>
            <a:endParaRPr lang="en-US" sz="1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en-US" sz="3200" dirty="0">
              <a:solidFill>
                <a:srgbClr val="3A1D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pitchFamily="34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0" y="838200"/>
          <a:ext cx="9144000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6980" name="Text Box 5"/>
          <p:cNvSpPr txBox="1">
            <a:spLocks noChangeArrowheads="1"/>
          </p:cNvSpPr>
          <p:nvPr/>
        </p:nvSpPr>
        <p:spPr bwMode="auto">
          <a:xfrm>
            <a:off x="990600" y="6019800"/>
            <a:ext cx="7467600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Wingdings" pitchFamily="2" charset="2"/>
              <a:buNone/>
            </a:pPr>
            <a:endParaRPr lang="en-US" b="0"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229600" cy="6858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State Wise </a:t>
            </a:r>
            <a:r>
              <a:rPr lang="en-US" b="1" dirty="0" err="1" smtClean="0">
                <a:solidFill>
                  <a:srgbClr val="FFFF00"/>
                </a:solidFill>
              </a:rPr>
              <a:t>Comparision</a:t>
            </a:r>
            <a:endParaRPr lang="en-US" b="1" dirty="0" smtClean="0">
              <a:solidFill>
                <a:srgbClr val="FFFF00"/>
              </a:solidFill>
            </a:endParaRPr>
          </a:p>
        </p:txBody>
      </p:sp>
      <p:sp>
        <p:nvSpPr>
          <p:cNvPr id="130051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495800"/>
          </a:xfrm>
        </p:spPr>
        <p:txBody>
          <a:bodyPr/>
          <a:lstStyle/>
          <a:p>
            <a:pPr algn="just"/>
            <a:r>
              <a:rPr lang="en-US" sz="3600" b="1" dirty="0" smtClean="0"/>
              <a:t> Based on 2016-2017 data, the state wise </a:t>
            </a:r>
            <a:r>
              <a:rPr lang="en-US" sz="3600" b="1" dirty="0" err="1" smtClean="0"/>
              <a:t>comparision</a:t>
            </a:r>
            <a:r>
              <a:rPr lang="en-US" sz="3600" b="1" dirty="0" smtClean="0"/>
              <a:t> of No. of tenders  published by Area (</a:t>
            </a:r>
            <a:r>
              <a:rPr lang="en-US" sz="3600" b="1" dirty="0" err="1" smtClean="0"/>
              <a:t>sqkm</a:t>
            </a:r>
            <a:r>
              <a:rPr lang="en-US" sz="3600" b="1" dirty="0" smtClean="0"/>
              <a:t>) has been calculated (</a:t>
            </a:r>
            <a:r>
              <a:rPr lang="en-US" sz="3600" b="1" dirty="0" smtClean="0">
                <a:hlinkClick r:id="rId2" action="ppaction://hlinkfile"/>
              </a:rPr>
              <a:t>Annexure-II</a:t>
            </a:r>
            <a:r>
              <a:rPr lang="en-US" sz="3600" b="1" dirty="0" smtClean="0"/>
              <a:t>)</a:t>
            </a:r>
          </a:p>
          <a:p>
            <a:pPr algn="just"/>
            <a:endParaRPr lang="en-US" sz="3600" b="1" dirty="0" smtClean="0"/>
          </a:p>
          <a:p>
            <a:pPr algn="just"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Font typeface="Wingdings 2" pitchFamily="18" charset="2"/>
              <a:buNone/>
            </a:pPr>
            <a:endParaRPr lang="en-US" dirty="0" smtClean="0"/>
          </a:p>
          <a:p>
            <a:pPr>
              <a:buFont typeface="Wingdings 2" pitchFamily="18" charset="2"/>
              <a:buNone/>
            </a:pP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5000" y="2702004"/>
            <a:ext cx="5257800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600" cap="all" dirty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Thank You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838200"/>
            <a:ext cx="76962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CF26C"/>
                </a:solidFill>
              </a:rPr>
              <a:t>Over View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1524000"/>
            <a:ext cx="71628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n-US" sz="2400" dirty="0" smtClean="0"/>
              <a:t> Govt. of NCT of Delhi introduced  e-procurement system for it’s departments in the year 2008  through DGS&amp;D.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n-US" sz="2400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400" dirty="0" smtClean="0"/>
              <a:t>It was decided to implement NIC e-procurement system (</a:t>
            </a:r>
            <a:r>
              <a:rPr lang="en-US" sz="2400" dirty="0" err="1" smtClean="0"/>
              <a:t>GePNIC</a:t>
            </a:r>
            <a:r>
              <a:rPr lang="en-US" sz="2400" dirty="0" smtClean="0"/>
              <a:t>) in Delhi Government  from year 2011 onwards.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n-US" sz="2400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400" dirty="0" err="1" smtClean="0"/>
              <a:t>GePNIC</a:t>
            </a:r>
            <a:r>
              <a:rPr lang="en-US" sz="2400" dirty="0" smtClean="0"/>
              <a:t> has been implemented  in all Departments / Autonomous Bodies / Institutions of  Delhi Government (100 percentage coverage)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0" y="0"/>
            <a:ext cx="8610600" cy="2438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3600" dirty="0">
                <a:solidFill>
                  <a:srgbClr val="FCF2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Govt. of NCT of Delhi </a:t>
            </a:r>
            <a:r>
              <a:rPr lang="en-US" sz="3600" dirty="0" err="1">
                <a:solidFill>
                  <a:srgbClr val="FCF2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eProcurement</a:t>
            </a:r>
            <a:r>
              <a:rPr lang="en-US" sz="3600" dirty="0">
                <a:solidFill>
                  <a:srgbClr val="FCF2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System </a:t>
            </a:r>
          </a:p>
          <a:p>
            <a:pPr algn="ctr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3200" dirty="0">
                <a:solidFill>
                  <a:srgbClr val="FCF2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(https://govtprocurement.delhi.gov.in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)</a:t>
            </a:r>
          </a:p>
        </p:txBody>
      </p:sp>
      <p:graphicFrame>
        <p:nvGraphicFramePr>
          <p:cNvPr id="3" name="Diagram 2"/>
          <p:cNvGraphicFramePr/>
          <p:nvPr/>
        </p:nvGraphicFramePr>
        <p:xfrm>
          <a:off x="304800" y="2286000"/>
          <a:ext cx="83820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3048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marL="342900" indent="-342900" algn="ctr" defTabSz="-13873163" eaLnBrk="0" hangingPunct="0">
              <a:defRPr/>
            </a:pPr>
            <a:r>
              <a:rPr lang="en-US" sz="3600" dirty="0">
                <a:solidFill>
                  <a:srgbClr val="FCF26C"/>
                </a:solidFill>
                <a:latin typeface="+mj-lt"/>
              </a:rPr>
              <a:t>Vendor Registration Module</a:t>
            </a:r>
            <a:endParaRPr lang="en-US" sz="3600" b="0" kern="0" dirty="0">
              <a:solidFill>
                <a:srgbClr val="FCF26C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143000"/>
            <a:ext cx="9144000" cy="7077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  <a:defRPr/>
            </a:pPr>
            <a:r>
              <a:rPr lang="en-US" sz="2800" dirty="0" smtClean="0">
                <a:latin typeface="+mj-lt"/>
              </a:rPr>
              <a:t>Vendor </a:t>
            </a:r>
            <a:r>
              <a:rPr lang="en-US" sz="2800" dirty="0">
                <a:latin typeface="+mj-lt"/>
              </a:rPr>
              <a:t>Registration Module </a:t>
            </a:r>
            <a:r>
              <a:rPr lang="en-US" sz="2800" dirty="0" smtClean="0">
                <a:latin typeface="+mj-lt"/>
              </a:rPr>
              <a:t>exclusively developed for Delhi </a:t>
            </a:r>
            <a:r>
              <a:rPr lang="en-US" sz="2800" dirty="0" err="1" smtClean="0">
                <a:latin typeface="+mj-lt"/>
              </a:rPr>
              <a:t>Govt</a:t>
            </a:r>
            <a:r>
              <a:rPr lang="en-US" sz="2800" dirty="0" smtClean="0">
                <a:latin typeface="+mj-lt"/>
              </a:rPr>
              <a:t>, through which </a:t>
            </a:r>
            <a:r>
              <a:rPr lang="en-US" sz="2800" dirty="0">
                <a:latin typeface="+mj-lt"/>
              </a:rPr>
              <a:t>only the </a:t>
            </a:r>
            <a:r>
              <a:rPr lang="en-US" sz="2800" dirty="0" smtClean="0">
                <a:latin typeface="+mj-lt"/>
              </a:rPr>
              <a:t> Registered Vendors would </a:t>
            </a:r>
            <a:r>
              <a:rPr lang="en-US" sz="2800" dirty="0">
                <a:latin typeface="+mj-lt"/>
              </a:rPr>
              <a:t>be allowed to participate in the e-tendering  process</a:t>
            </a:r>
            <a:r>
              <a:rPr lang="en-US" sz="2800" dirty="0" smtClean="0">
                <a:latin typeface="+mj-lt"/>
              </a:rPr>
              <a:t>. </a:t>
            </a:r>
          </a:p>
          <a:p>
            <a:pPr algn="just">
              <a:defRPr/>
            </a:pPr>
            <a:endParaRPr lang="en-US" sz="2800" dirty="0" smtClean="0">
              <a:latin typeface="+mj-lt"/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en-US" sz="2800" dirty="0" smtClean="0">
                <a:latin typeface="+mj-lt"/>
              </a:rPr>
              <a:t>Registration of Vendor is valid for a period of one year </a:t>
            </a:r>
            <a:endParaRPr lang="en-US" sz="2800" dirty="0">
              <a:latin typeface="+mj-lt"/>
            </a:endParaRPr>
          </a:p>
          <a:p>
            <a:pPr algn="just">
              <a:buFont typeface="Arial" pitchFamily="34" charset="0"/>
              <a:buChar char="•"/>
              <a:defRPr/>
            </a:pPr>
            <a:endParaRPr lang="en-US" sz="28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en-US" sz="2800" dirty="0" smtClean="0">
                <a:latin typeface="+mj-lt"/>
                <a:ea typeface="+mj-ea"/>
                <a:cs typeface="+mj-cs"/>
              </a:rPr>
              <a:t>The Tender Fee is exempted in all Tenders of </a:t>
            </a:r>
            <a:r>
              <a:rPr lang="en-US" sz="2800" dirty="0" err="1" smtClean="0">
                <a:latin typeface="+mj-lt"/>
                <a:ea typeface="+mj-ea"/>
                <a:cs typeface="+mj-cs"/>
              </a:rPr>
              <a:t>Govt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 of NCT of Delhi.</a:t>
            </a:r>
          </a:p>
          <a:p>
            <a:pPr algn="just">
              <a:defRPr/>
            </a:pPr>
            <a:endParaRPr lang="en-US" sz="2800" dirty="0" smtClean="0">
              <a:latin typeface="+mj-lt"/>
              <a:ea typeface="+mj-ea"/>
              <a:cs typeface="+mj-cs"/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en-US" sz="2800" dirty="0" smtClean="0">
                <a:latin typeface="+mj-lt"/>
              </a:rPr>
              <a:t>The Vendor Registration module has been integrated with SBI e-payment gateway</a:t>
            </a:r>
          </a:p>
          <a:p>
            <a:pPr algn="just">
              <a:defRPr/>
            </a:pPr>
            <a:endParaRPr lang="en-US" sz="2800" dirty="0">
              <a:latin typeface="+mj-lt"/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en-US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dirty="0">
                <a:latin typeface="+mj-lt"/>
                <a:ea typeface="+mj-ea"/>
                <a:cs typeface="+mj-cs"/>
              </a:rPr>
              <a:t>Number of 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 Active Bidders</a:t>
            </a:r>
            <a:r>
              <a:rPr lang="en-US" sz="2800" dirty="0">
                <a:latin typeface="+mj-lt"/>
                <a:ea typeface="+mj-ea"/>
                <a:cs typeface="+mj-cs"/>
              </a:rPr>
              <a:t>/ Vendors 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 : 5,475</a:t>
            </a:r>
            <a:endParaRPr lang="en-US" sz="2800" dirty="0">
              <a:latin typeface="+mj-lt"/>
              <a:ea typeface="+mj-ea"/>
              <a:cs typeface="+mj-cs"/>
            </a:endParaRPr>
          </a:p>
          <a:p>
            <a:pPr algn="just">
              <a:defRPr/>
            </a:pPr>
            <a:r>
              <a:rPr lang="en-US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sz="36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305800" cy="609600"/>
          </a:xfrm>
        </p:spPr>
        <p:txBody>
          <a:bodyPr/>
          <a:lstStyle/>
          <a:p>
            <a:pPr algn="ctr">
              <a:defRPr/>
            </a:pPr>
            <a:r>
              <a:rPr lang="en-US" sz="3200" b="1" dirty="0" smtClean="0">
                <a:solidFill>
                  <a:srgbClr val="FCF26C"/>
                </a:solidFill>
              </a:rPr>
              <a:t>Coverage of NIC </a:t>
            </a:r>
            <a:r>
              <a:rPr lang="en-US" sz="3200" dirty="0" smtClean="0">
                <a:solidFill>
                  <a:srgbClr val="FCF2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e-Procurement System</a:t>
            </a:r>
            <a:r>
              <a:rPr lang="en-US" sz="3200" dirty="0" smtClean="0">
                <a:solidFill>
                  <a:srgbClr val="FCF26C"/>
                </a:solidFill>
              </a:rPr>
              <a:t> </a:t>
            </a:r>
            <a:endParaRPr lang="en-US" sz="3200" dirty="0">
              <a:solidFill>
                <a:srgbClr val="FCF26C"/>
              </a:solidFill>
            </a:endParaRPr>
          </a:p>
        </p:txBody>
      </p:sp>
      <p:sp>
        <p:nvSpPr>
          <p:cNvPr id="123907" name="Content Placeholder 4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/>
          <a:lstStyle/>
          <a:p>
            <a:pPr algn="just"/>
            <a:r>
              <a:rPr lang="en-IN" sz="2200" b="1" dirty="0" smtClean="0"/>
              <a:t>No. of TIA (</a:t>
            </a:r>
            <a:r>
              <a:rPr lang="en-IN" sz="2200" b="1" dirty="0" smtClean="0">
                <a:hlinkClick r:id="rId2" action="ppaction://hlinkfile"/>
              </a:rPr>
              <a:t>Tender Inviting Authorities</a:t>
            </a:r>
            <a:r>
              <a:rPr lang="en-IN" sz="2200" b="1" dirty="0" smtClean="0"/>
              <a:t>) of Delhi Govt </a:t>
            </a:r>
            <a:r>
              <a:rPr lang="en-IN" sz="2200" b="1" dirty="0" err="1" smtClean="0"/>
              <a:t>Deptts</a:t>
            </a:r>
            <a:r>
              <a:rPr lang="en-IN" sz="2200" b="1" dirty="0" smtClean="0"/>
              <a:t>/Institutions/Autonomous Bodies using NIC E-proc system  : </a:t>
            </a:r>
            <a:r>
              <a:rPr lang="en-IN" sz="2200" b="1" u="sng" dirty="0" smtClean="0"/>
              <a:t>220</a:t>
            </a:r>
          </a:p>
          <a:p>
            <a:pPr algn="just">
              <a:buNone/>
            </a:pPr>
            <a:endParaRPr lang="en-IN" sz="2200" b="1" u="sng" dirty="0" smtClean="0"/>
          </a:p>
          <a:p>
            <a:pPr algn="just"/>
            <a:r>
              <a:rPr lang="en-IN" sz="2200" b="1" dirty="0" smtClean="0"/>
              <a:t>These include major Departments  such as:</a:t>
            </a:r>
          </a:p>
          <a:p>
            <a:pPr lvl="1"/>
            <a:r>
              <a:rPr lang="en-IN" sz="2200" dirty="0" smtClean="0"/>
              <a:t>Public Works Department  :-  26 Circles,96 Divisions and 586 Sub Divisions</a:t>
            </a:r>
          </a:p>
          <a:p>
            <a:pPr lvl="1"/>
            <a:r>
              <a:rPr lang="en-IN" sz="2200" dirty="0" smtClean="0"/>
              <a:t>Delhi </a:t>
            </a:r>
            <a:r>
              <a:rPr lang="en-IN" sz="2200" dirty="0" err="1" smtClean="0"/>
              <a:t>Jal</a:t>
            </a:r>
            <a:r>
              <a:rPr lang="en-IN" sz="2200" dirty="0" smtClean="0"/>
              <a:t> Board (DJB) :- 102 Divisions</a:t>
            </a:r>
          </a:p>
          <a:p>
            <a:pPr lvl="1"/>
            <a:r>
              <a:rPr lang="en-IN" sz="2200" dirty="0" smtClean="0"/>
              <a:t>New Delhi Municipal Council : 20 Divisions and 51 Sub-Divisions</a:t>
            </a:r>
          </a:p>
          <a:p>
            <a:pPr lvl="1"/>
            <a:r>
              <a:rPr lang="en-IN" sz="2200" dirty="0" smtClean="0"/>
              <a:t>DSIIDC – 66 Divisions</a:t>
            </a:r>
          </a:p>
          <a:p>
            <a:pPr lvl="1"/>
            <a:r>
              <a:rPr lang="en-IN" sz="2200" dirty="0" smtClean="0"/>
              <a:t>Delhi District Courts – covering 11 District Courts.</a:t>
            </a:r>
          </a:p>
          <a:p>
            <a:pPr lvl="1"/>
            <a:r>
              <a:rPr lang="en-IN" sz="2200" dirty="0" smtClean="0"/>
              <a:t>Revenue </a:t>
            </a:r>
            <a:r>
              <a:rPr lang="en-IN" sz="2200" dirty="0" err="1" smtClean="0"/>
              <a:t>Deptt</a:t>
            </a:r>
            <a:r>
              <a:rPr lang="en-IN" sz="2200" dirty="0" smtClean="0"/>
              <a:t> – covering 11 Districts and 33 Sub-Div. </a:t>
            </a:r>
            <a:r>
              <a:rPr lang="en-IN" sz="2200" dirty="0" err="1" smtClean="0"/>
              <a:t>Offfices</a:t>
            </a:r>
            <a:endParaRPr lang="en-IN" sz="2200" dirty="0" smtClean="0"/>
          </a:p>
          <a:p>
            <a:pPr lvl="1"/>
            <a:r>
              <a:rPr lang="en-US" sz="2200" dirty="0" smtClean="0"/>
              <a:t>Irrigation &amp; Flood Control Dept – 4 Divisions and 18 Sub-Divisions</a:t>
            </a:r>
          </a:p>
          <a:p>
            <a:pPr lvl="1"/>
            <a:r>
              <a:rPr lang="en-US" sz="2200" dirty="0" smtClean="0"/>
              <a:t>Health &amp; Family Welfare Department/Delhi Government Hospitals / Institutions.</a:t>
            </a:r>
          </a:p>
          <a:p>
            <a:pPr lvl="1"/>
            <a:endParaRPr lang="en-US" dirty="0" smtClean="0"/>
          </a:p>
          <a:p>
            <a:pPr lvl="1"/>
            <a:endParaRPr lang="en-IN" dirty="0" smtClean="0"/>
          </a:p>
          <a:p>
            <a:pPr lvl="1"/>
            <a:endParaRPr lang="en-IN" dirty="0" smtClean="0"/>
          </a:p>
          <a:p>
            <a:endParaRPr lang="en-US" dirty="0" smtClean="0"/>
          </a:p>
          <a:p>
            <a:pPr algn="just">
              <a:buFont typeface="Wingdings 2" pitchFamily="18" charset="2"/>
              <a:buNone/>
            </a:pPr>
            <a:endParaRPr lang="en-IN" b="1" dirty="0" smtClean="0"/>
          </a:p>
          <a:p>
            <a:pPr algn="just"/>
            <a:endParaRPr lang="en-IN" b="1" dirty="0" smtClean="0"/>
          </a:p>
          <a:p>
            <a:pPr algn="just"/>
            <a:endParaRPr lang="en-IN" b="1" dirty="0" smtClean="0"/>
          </a:p>
          <a:p>
            <a:pPr algn="just"/>
            <a:endParaRPr lang="en-IN" b="1" dirty="0" smtClean="0"/>
          </a:p>
          <a:p>
            <a:pPr algn="just"/>
            <a:endParaRPr lang="en-IN" b="1" dirty="0" smtClean="0"/>
          </a:p>
          <a:p>
            <a:pPr algn="just"/>
            <a:endParaRPr lang="en-IN" b="1" dirty="0" smtClean="0"/>
          </a:p>
          <a:p>
            <a:pPr algn="just"/>
            <a:endParaRPr lang="en-IN" b="1" dirty="0" smtClean="0"/>
          </a:p>
          <a:p>
            <a:pPr algn="just"/>
            <a:endParaRPr lang="en-IN" b="1" dirty="0" smtClean="0"/>
          </a:p>
          <a:p>
            <a:endParaRPr lang="en-US" dirty="0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rgbClr val="FCF2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Delhi </a:t>
            </a:r>
            <a:r>
              <a:rPr lang="en-US" sz="4000" dirty="0" err="1">
                <a:solidFill>
                  <a:srgbClr val="FCF2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eProc</a:t>
            </a:r>
            <a:r>
              <a:rPr lang="en-US" sz="4000" dirty="0">
                <a:solidFill>
                  <a:srgbClr val="FCF2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System Tender Statistics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6200" y="680650"/>
          <a:ext cx="9067800" cy="587255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34356"/>
                <a:gridCol w="3825986"/>
                <a:gridCol w="2103729"/>
                <a:gridCol w="2103729"/>
              </a:tblGrid>
              <a:tr h="1397224">
                <a:tc>
                  <a:txBody>
                    <a:bodyPr/>
                    <a:lstStyle/>
                    <a:p>
                      <a:pPr algn="ctr"/>
                      <a:r>
                        <a:rPr lang="en-IN" sz="2400" dirty="0" smtClean="0">
                          <a:solidFill>
                            <a:schemeClr val="bg1"/>
                          </a:solidFill>
                        </a:rPr>
                        <a:t>SL No</a:t>
                      </a:r>
                      <a:endParaRPr lang="en-IN" sz="2400" dirty="0">
                        <a:solidFill>
                          <a:schemeClr val="bg1"/>
                        </a:solidFill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IN" sz="2400" dirty="0" smtClean="0">
                          <a:solidFill>
                            <a:schemeClr val="bg1"/>
                          </a:solidFill>
                        </a:rPr>
                        <a:t>Financial Year</a:t>
                      </a:r>
                      <a:endParaRPr lang="en-IN" sz="2400" dirty="0">
                        <a:solidFill>
                          <a:schemeClr val="bg1"/>
                        </a:solidFill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2400" dirty="0" smtClean="0">
                          <a:solidFill>
                            <a:schemeClr val="bg1"/>
                          </a:solidFill>
                        </a:rPr>
                        <a:t>No. of Tenders</a:t>
                      </a:r>
                      <a:endParaRPr lang="en-IN" sz="2400" dirty="0">
                        <a:solidFill>
                          <a:schemeClr val="bg1"/>
                        </a:solidFill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+mj-lt"/>
                        </a:rPr>
                        <a:t>Value of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 Tender </a:t>
                      </a:r>
                    </a:p>
                    <a:p>
                      <a:pPr algn="ctr"/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(Rs. in 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Crore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)</a:t>
                      </a:r>
                      <a:endParaRPr lang="en-IN" sz="2400" dirty="0">
                        <a:solidFill>
                          <a:schemeClr val="bg1"/>
                        </a:solidFill>
                      </a:endParaRPr>
                    </a:p>
                  </a:txBody>
                  <a:tcPr marT="45716" marB="45716"/>
                </a:tc>
              </a:tr>
              <a:tr h="70404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2400" b="1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2011-2012</a:t>
                      </a:r>
                      <a:endParaRPr lang="en-US" sz="2400" b="1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N" sz="2400" b="1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16,264</a:t>
                      </a:r>
                      <a:endParaRPr lang="en-IN" sz="2400" b="1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N" sz="2400" b="1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6,292</a:t>
                      </a:r>
                      <a:endParaRPr lang="en-IN" sz="2400" b="1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52464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2400" b="1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2012-2013</a:t>
                      </a:r>
                      <a:endParaRPr lang="en-US" sz="2400" b="1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N" sz="2400" b="1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24,182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N" sz="2400" b="1" u="none" strike="noStrike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12,719</a:t>
                      </a:r>
                      <a:endParaRPr lang="en-IN" sz="2400" b="1" u="none" strike="noStrike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62957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2400" b="1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2013-2014</a:t>
                      </a:r>
                      <a:endParaRPr lang="en-US" sz="2400" b="1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N" sz="2400" b="1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26,378</a:t>
                      </a:r>
                      <a:endParaRPr lang="en-IN" sz="2400" b="1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N" sz="2400" b="1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8,114</a:t>
                      </a:r>
                      <a:endParaRPr lang="en-IN" sz="2400" b="1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43227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2400" u="none" strike="noStrike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US" sz="2400" u="none" strike="noStrike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2400" b="1" u="none" strike="noStrike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2014-2015</a:t>
                      </a:r>
                      <a:endParaRPr lang="en-US" sz="2400" b="1" u="none" strike="noStrike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N" sz="2400" b="1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27,684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N" sz="2400" b="1" u="none" strike="noStrike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8,074</a:t>
                      </a:r>
                    </a:p>
                  </a:txBody>
                  <a:tcPr marL="9525" marR="9525" marT="9525" marB="0" anchor="b"/>
                </a:tc>
              </a:tr>
              <a:tr h="49118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24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US" sz="24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2400" b="1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2015-2016</a:t>
                      </a:r>
                      <a:endParaRPr lang="en-US" sz="2400" b="1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N" sz="2400" b="1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26,626</a:t>
                      </a:r>
                      <a:endParaRPr lang="en-IN" sz="2400" b="1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N" sz="2400" b="1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12,092</a:t>
                      </a:r>
                      <a:endParaRPr lang="en-IN" sz="2400" b="1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49118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24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en-US" sz="24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2400" b="1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2016-2017</a:t>
                      </a:r>
                      <a:endParaRPr lang="en-US" sz="2400" b="1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N" sz="2400" b="1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28,472</a:t>
                      </a:r>
                      <a:endParaRPr lang="en-IN" sz="2400" b="1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N" sz="2400" b="1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14,128</a:t>
                      </a:r>
                      <a:endParaRPr lang="en-IN" sz="2400" b="1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62384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24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en-US" sz="24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2400" b="1" u="none" strike="noStrike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2017-18</a:t>
                      </a:r>
                      <a:r>
                        <a:rPr lang="en-US" sz="2400" b="1" u="none" strike="noStrike" kern="1200" baseline="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2400" b="1" u="none" strike="noStrike" kern="1200" baseline="0" dirty="0" err="1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upto</a:t>
                      </a:r>
                      <a:r>
                        <a:rPr lang="en-US" sz="2400" b="1" u="none" strike="noStrike" kern="1200" baseline="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 31-12-17)</a:t>
                      </a:r>
                      <a:endParaRPr lang="en-US" sz="2400" b="1" u="none" strike="noStrike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N" sz="2400" b="1" u="none" strike="noStrike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18,515</a:t>
                      </a:r>
                      <a:endParaRPr lang="en-IN" sz="2400" b="1" u="none" strike="noStrike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N" sz="2400" b="1" u="none" strike="noStrike" kern="1200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8,162</a:t>
                      </a:r>
                      <a:endParaRPr lang="en-IN" sz="2400" b="1" u="none" strike="noStrike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57858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n-US" sz="24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2400" b="1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Cumulative Tenders</a:t>
                      </a:r>
                      <a:endParaRPr lang="en-US" sz="2400" b="1" u="none" strike="noStrike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N" sz="2400" b="1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1,68,121</a:t>
                      </a:r>
                      <a:endParaRPr lang="en-IN" sz="2400" b="1" u="none" strike="noStrike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N" sz="2400" b="1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69,581</a:t>
                      </a:r>
                      <a:endParaRPr lang="en-IN" sz="2400" b="1" u="none" strike="noStrike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457200" y="609600"/>
            <a:ext cx="8001000" cy="457200"/>
          </a:xfrm>
          <a:prstGeom prst="rect">
            <a:avLst/>
          </a:prstGeom>
        </p:spPr>
        <p:txBody>
          <a:bodyPr/>
          <a:lstStyle/>
          <a:p>
            <a:pPr marL="342900" indent="-342900" algn="ctr" defTabSz="-13873163" eaLnBrk="0" hangingPunct="0">
              <a:buFont typeface="Arial" pitchFamily="34" charset="0"/>
              <a:buChar char="•"/>
              <a:defRPr/>
            </a:pPr>
            <a:endParaRPr lang="en-IN" sz="3200" b="0" kern="0" dirty="0">
              <a:solidFill>
                <a:schemeClr val="bg2">
                  <a:lumMod val="25000"/>
                </a:schemeClr>
              </a:solidFill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/>
          <a:lstStyle/>
          <a:p>
            <a:pPr algn="ctr">
              <a:defRPr/>
            </a:pPr>
            <a:r>
              <a:rPr lang="en-US" sz="4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Implementation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Strategies Followed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04800" y="1295400"/>
          <a:ext cx="83058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ight Arrow 3"/>
          <p:cNvSpPr/>
          <p:nvPr/>
        </p:nvSpPr>
        <p:spPr>
          <a:xfrm>
            <a:off x="1555750" y="1951038"/>
            <a:ext cx="609600" cy="3810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IN"/>
          </a:p>
        </p:txBody>
      </p:sp>
      <p:sp>
        <p:nvSpPr>
          <p:cNvPr id="6" name="Right Arrow 5"/>
          <p:cNvSpPr/>
          <p:nvPr/>
        </p:nvSpPr>
        <p:spPr>
          <a:xfrm>
            <a:off x="1524000" y="2895600"/>
            <a:ext cx="609600" cy="3048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IN"/>
          </a:p>
        </p:txBody>
      </p:sp>
      <p:sp>
        <p:nvSpPr>
          <p:cNvPr id="7" name="Right Arrow 6"/>
          <p:cNvSpPr/>
          <p:nvPr/>
        </p:nvSpPr>
        <p:spPr>
          <a:xfrm>
            <a:off x="1600200" y="4876800"/>
            <a:ext cx="609600" cy="3048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IN"/>
          </a:p>
        </p:txBody>
      </p:sp>
      <p:sp>
        <p:nvSpPr>
          <p:cNvPr id="8" name="Right Arrow 7"/>
          <p:cNvSpPr/>
          <p:nvPr/>
        </p:nvSpPr>
        <p:spPr>
          <a:xfrm>
            <a:off x="1600200" y="5791200"/>
            <a:ext cx="609600" cy="3048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IN"/>
          </a:p>
        </p:txBody>
      </p:sp>
      <p:sp>
        <p:nvSpPr>
          <p:cNvPr id="9" name="Right Arrow 8"/>
          <p:cNvSpPr/>
          <p:nvPr/>
        </p:nvSpPr>
        <p:spPr>
          <a:xfrm>
            <a:off x="1524000" y="3962400"/>
            <a:ext cx="609600" cy="3048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IN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590550"/>
          </a:xfrm>
        </p:spPr>
        <p:txBody>
          <a:bodyPr/>
          <a:lstStyle/>
          <a:p>
            <a:pPr algn="ctr"/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4800" b="1" dirty="0" smtClean="0"/>
              <a:t> </a:t>
            </a:r>
            <a:r>
              <a:rPr lang="en-US" sz="4000" b="1" dirty="0" smtClean="0">
                <a:solidFill>
                  <a:srgbClr val="FFFF00"/>
                </a:solidFill>
              </a:rPr>
              <a:t>Training &amp; Operational Support</a:t>
            </a:r>
            <a:endParaRPr lang="en-US" sz="4000" dirty="0" smtClean="0">
              <a:solidFill>
                <a:srgbClr val="FFFF00"/>
              </a:solidFill>
            </a:endParaRPr>
          </a:p>
        </p:txBody>
      </p:sp>
      <p:sp>
        <p:nvSpPr>
          <p:cNvPr id="124931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791200"/>
          </a:xfrm>
        </p:spPr>
        <p:txBody>
          <a:bodyPr/>
          <a:lstStyle/>
          <a:p>
            <a:pPr algn="just"/>
            <a:r>
              <a:rPr lang="en-US" sz="2800" dirty="0" smtClean="0"/>
              <a:t>Continuous Training Programs has been conducted for the Delhi Govt. Department officials &amp; Vendors for implementing  </a:t>
            </a:r>
            <a:r>
              <a:rPr lang="en-US" sz="2800" b="1" dirty="0" err="1" smtClean="0"/>
              <a:t>GePNIC</a:t>
            </a:r>
            <a:r>
              <a:rPr lang="en-US" sz="2800" b="1" dirty="0" smtClean="0"/>
              <a:t>.</a:t>
            </a:r>
          </a:p>
          <a:p>
            <a:r>
              <a:rPr lang="en-US" sz="2800" dirty="0" smtClean="0"/>
              <a:t>No. of Dept. users trained  : </a:t>
            </a:r>
            <a:r>
              <a:rPr lang="en-US" sz="2800" b="1" dirty="0" smtClean="0">
                <a:solidFill>
                  <a:srgbClr val="FFFF00"/>
                </a:solidFill>
              </a:rPr>
              <a:t>5,000 +</a:t>
            </a:r>
          </a:p>
          <a:p>
            <a:r>
              <a:rPr lang="en-US" sz="2800" dirty="0" smtClean="0"/>
              <a:t>Operational Support provided to Vendors over a period of 7years : </a:t>
            </a: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rgbClr val="FFFF00"/>
                </a:solidFill>
              </a:rPr>
              <a:t>25,000 +</a:t>
            </a:r>
          </a:p>
          <a:p>
            <a:pPr lvl="0" algn="just"/>
            <a:r>
              <a:rPr lang="en-US" sz="2800" dirty="0" smtClean="0"/>
              <a:t>Guidelines/ Procedures  for implementation of e-procurement system prepared and hosted at Delhi Government  Web site</a:t>
            </a:r>
          </a:p>
          <a:p>
            <a:endParaRPr lang="en-US" sz="3200" b="1" dirty="0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_rels/theme1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theme/theme1.xml><?xml version="1.0" encoding="utf-8"?>
<a:theme xmlns:a="http://schemas.openxmlformats.org/drawingml/2006/main" name="Theme1">
  <a:themeElements>
    <a:clrScheme name="1_Flow 1">
      <a:dk1>
        <a:srgbClr val="04617B"/>
      </a:dk1>
      <a:lt1>
        <a:srgbClr val="FFFFFF"/>
      </a:lt1>
      <a:dk2>
        <a:srgbClr val="000000"/>
      </a:dk2>
      <a:lt2>
        <a:srgbClr val="DBF5F9"/>
      </a:lt2>
      <a:accent1>
        <a:srgbClr val="0F6FC6"/>
      </a:accent1>
      <a:accent2>
        <a:srgbClr val="009DD9"/>
      </a:accent2>
      <a:accent3>
        <a:srgbClr val="AAAAAA"/>
      </a:accent3>
      <a:accent4>
        <a:srgbClr val="DADADA"/>
      </a:accent4>
      <a:accent5>
        <a:srgbClr val="AABBDF"/>
      </a:accent5>
      <a:accent6>
        <a:srgbClr val="008EC4"/>
      </a:accent6>
      <a:hlink>
        <a:srgbClr val="FF9800"/>
      </a:hlink>
      <a:folHlink>
        <a:srgbClr val="F45511"/>
      </a:folHlink>
    </a:clrScheme>
    <a:fontScheme name="1_Flow">
      <a:majorFont>
        <a:latin typeface="Calibri"/>
        <a:ea typeface=""/>
        <a:cs typeface=""/>
      </a:majorFont>
      <a:minorFont>
        <a:latin typeface="Constant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Flow 1">
        <a:dk1>
          <a:srgbClr val="04617B"/>
        </a:dk1>
        <a:lt1>
          <a:srgbClr val="FFFFFF"/>
        </a:lt1>
        <a:dk2>
          <a:srgbClr val="000000"/>
        </a:dk2>
        <a:lt2>
          <a:srgbClr val="DBF5F9"/>
        </a:lt2>
        <a:accent1>
          <a:srgbClr val="0F6FC6"/>
        </a:accent1>
        <a:accent2>
          <a:srgbClr val="009DD9"/>
        </a:accent2>
        <a:accent3>
          <a:srgbClr val="AAAAAA"/>
        </a:accent3>
        <a:accent4>
          <a:srgbClr val="DADADA"/>
        </a:accent4>
        <a:accent5>
          <a:srgbClr val="AABBDF"/>
        </a:accent5>
        <a:accent6>
          <a:srgbClr val="008EC4"/>
        </a:accent6>
        <a:hlink>
          <a:srgbClr val="FF9800"/>
        </a:hlink>
        <a:folHlink>
          <a:srgbClr val="F4551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6_Oriel">
  <a:themeElements>
    <a:clrScheme name="6_Oriel 1">
      <a:dk1>
        <a:srgbClr val="000000"/>
      </a:dk1>
      <a:lt1>
        <a:srgbClr val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FFFFFF"/>
      </a:accent3>
      <a:accent4>
        <a:srgbClr val="000000"/>
      </a:accent4>
      <a:accent5>
        <a:srgbClr val="BCCEBD"/>
      </a:accent5>
      <a:accent6>
        <a:srgbClr val="9FB99F"/>
      </a:accent6>
      <a:hlink>
        <a:srgbClr val="E47E7E"/>
      </a:hlink>
      <a:folHlink>
        <a:srgbClr val="C84447"/>
      </a:folHlink>
    </a:clrScheme>
    <a:fontScheme name="6_Oriel">
      <a:majorFont>
        <a:latin typeface="Century Schoolbook"/>
        <a:ea typeface=""/>
        <a:cs typeface=""/>
      </a:majorFont>
      <a:minorFont>
        <a:latin typeface="Century School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Oriel 1">
        <a:dk1>
          <a:srgbClr val="000000"/>
        </a:dk1>
        <a:lt1>
          <a:srgbClr val="FFFFFF"/>
        </a:lt1>
        <a:dk2>
          <a:srgbClr val="676A55"/>
        </a:dk2>
        <a:lt2>
          <a:srgbClr val="EAEBDE"/>
        </a:lt2>
        <a:accent1>
          <a:srgbClr val="72A376"/>
        </a:accent1>
        <a:accent2>
          <a:srgbClr val="B0CCB0"/>
        </a:accent2>
        <a:accent3>
          <a:srgbClr val="FFFFFF"/>
        </a:accent3>
        <a:accent4>
          <a:srgbClr val="000000"/>
        </a:accent4>
        <a:accent5>
          <a:srgbClr val="BCCEBD"/>
        </a:accent5>
        <a:accent6>
          <a:srgbClr val="9FB99F"/>
        </a:accent6>
        <a:hlink>
          <a:srgbClr val="E47E7E"/>
        </a:hlink>
        <a:folHlink>
          <a:srgbClr val="C8444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0.xml><?xml version="1.0" encoding="utf-8"?>
<a:theme xmlns:a="http://schemas.openxmlformats.org/drawingml/2006/main" name="1_colormaster">
  <a:themeElements>
    <a:clrScheme name="">
      <a:dk1>
        <a:srgbClr val="000000"/>
      </a:dk1>
      <a:lt1>
        <a:srgbClr val="6666FF"/>
      </a:lt1>
      <a:dk2>
        <a:srgbClr val="1C1C1C"/>
      </a:dk2>
      <a:lt2>
        <a:srgbClr val="4D4D4D"/>
      </a:lt2>
      <a:accent1>
        <a:srgbClr val="CC00FF"/>
      </a:accent1>
      <a:accent2>
        <a:srgbClr val="FFFF66"/>
      </a:accent2>
      <a:accent3>
        <a:srgbClr val="B8B8FF"/>
      </a:accent3>
      <a:accent4>
        <a:srgbClr val="000000"/>
      </a:accent4>
      <a:accent5>
        <a:srgbClr val="E2AAFF"/>
      </a:accent5>
      <a:accent6>
        <a:srgbClr val="E7E75C"/>
      </a:accent6>
      <a:hlink>
        <a:srgbClr val="009900"/>
      </a:hlink>
      <a:folHlink>
        <a:srgbClr val="FF5050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1.xml><?xml version="1.0" encoding="utf-8"?>
<a:theme xmlns:a="http://schemas.openxmlformats.org/drawingml/2006/main" name="2_colormaster">
  <a:themeElements>
    <a:clrScheme name="">
      <a:dk1>
        <a:srgbClr val="000000"/>
      </a:dk1>
      <a:lt1>
        <a:srgbClr val="6666FF"/>
      </a:lt1>
      <a:dk2>
        <a:srgbClr val="1C1C1C"/>
      </a:dk2>
      <a:lt2>
        <a:srgbClr val="4D4D4D"/>
      </a:lt2>
      <a:accent1>
        <a:srgbClr val="CC00FF"/>
      </a:accent1>
      <a:accent2>
        <a:srgbClr val="FFFF66"/>
      </a:accent2>
      <a:accent3>
        <a:srgbClr val="B8B8FF"/>
      </a:accent3>
      <a:accent4>
        <a:srgbClr val="000000"/>
      </a:accent4>
      <a:accent5>
        <a:srgbClr val="E2AAFF"/>
      </a:accent5>
      <a:accent6>
        <a:srgbClr val="E7E75C"/>
      </a:accent6>
      <a:hlink>
        <a:srgbClr val="009900"/>
      </a:hlink>
      <a:folHlink>
        <a:srgbClr val="FF5050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2.xml><?xml version="1.0" encoding="utf-8"?>
<a:theme xmlns:a="http://schemas.openxmlformats.org/drawingml/2006/main" name="3_colormaster">
  <a:themeElements>
    <a:clrScheme name="">
      <a:dk1>
        <a:srgbClr val="000000"/>
      </a:dk1>
      <a:lt1>
        <a:srgbClr val="6666FF"/>
      </a:lt1>
      <a:dk2>
        <a:srgbClr val="1C1C1C"/>
      </a:dk2>
      <a:lt2>
        <a:srgbClr val="4D4D4D"/>
      </a:lt2>
      <a:accent1>
        <a:srgbClr val="CC00FF"/>
      </a:accent1>
      <a:accent2>
        <a:srgbClr val="FFFF66"/>
      </a:accent2>
      <a:accent3>
        <a:srgbClr val="B8B8FF"/>
      </a:accent3>
      <a:accent4>
        <a:srgbClr val="000000"/>
      </a:accent4>
      <a:accent5>
        <a:srgbClr val="E2AAFF"/>
      </a:accent5>
      <a:accent6>
        <a:srgbClr val="E7E75C"/>
      </a:accent6>
      <a:hlink>
        <a:srgbClr val="009900"/>
      </a:hlink>
      <a:folHlink>
        <a:srgbClr val="FF5050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3.xml><?xml version="1.0" encoding="utf-8"?>
<a:theme xmlns:a="http://schemas.openxmlformats.org/drawingml/2006/main" name="1_master">
  <a:themeElements>
    <a:clrScheme name="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99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C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1_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4.xml><?xml version="1.0" encoding="utf-8"?>
<a:theme xmlns:a="http://schemas.openxmlformats.org/drawingml/2006/main" name="4_colormaster">
  <a:themeElements>
    <a:clrScheme name="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99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C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5.xml><?xml version="1.0" encoding="utf-8"?>
<a:theme xmlns:a="http://schemas.openxmlformats.org/drawingml/2006/main" name="14_Flow">
  <a:themeElements>
    <a:clrScheme name="14_Flow 1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FFFFFF"/>
      </a:accent3>
      <a:accent4>
        <a:srgbClr val="000000"/>
      </a:accent4>
      <a:accent5>
        <a:srgbClr val="AABBDF"/>
      </a:accent5>
      <a:accent6>
        <a:srgbClr val="008EC4"/>
      </a:accent6>
      <a:hlink>
        <a:srgbClr val="FF9800"/>
      </a:hlink>
      <a:folHlink>
        <a:srgbClr val="F45511"/>
      </a:folHlink>
    </a:clrScheme>
    <a:fontScheme name="14_Flow">
      <a:majorFont>
        <a:latin typeface="Calibri"/>
        <a:ea typeface=""/>
        <a:cs typeface=""/>
      </a:majorFont>
      <a:minorFont>
        <a:latin typeface="Constant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4_Flow 1">
        <a:dk1>
          <a:srgbClr val="000000"/>
        </a:dk1>
        <a:lt1>
          <a:srgbClr val="FFFFFF"/>
        </a:lt1>
        <a:dk2>
          <a:srgbClr val="04617B"/>
        </a:dk2>
        <a:lt2>
          <a:srgbClr val="DBF5F9"/>
        </a:lt2>
        <a:accent1>
          <a:srgbClr val="0F6FC6"/>
        </a:accent1>
        <a:accent2>
          <a:srgbClr val="009DD9"/>
        </a:accent2>
        <a:accent3>
          <a:srgbClr val="FFFFFF"/>
        </a:accent3>
        <a:accent4>
          <a:srgbClr val="000000"/>
        </a:accent4>
        <a:accent5>
          <a:srgbClr val="AABBDF"/>
        </a:accent5>
        <a:accent6>
          <a:srgbClr val="008EC4"/>
        </a:accent6>
        <a:hlink>
          <a:srgbClr val="FF9800"/>
        </a:hlink>
        <a:folHlink>
          <a:srgbClr val="F4551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6.xml><?xml version="1.0" encoding="utf-8"?>
<a:theme xmlns:a="http://schemas.openxmlformats.org/drawingml/2006/main" name="15_Flow">
  <a:themeElements>
    <a:clrScheme name="15_Flow 1">
      <a:dk1>
        <a:srgbClr val="04617B"/>
      </a:dk1>
      <a:lt1>
        <a:srgbClr val="FFFFFF"/>
      </a:lt1>
      <a:dk2>
        <a:srgbClr val="000000"/>
      </a:dk2>
      <a:lt2>
        <a:srgbClr val="DBF5F9"/>
      </a:lt2>
      <a:accent1>
        <a:srgbClr val="0F6FC6"/>
      </a:accent1>
      <a:accent2>
        <a:srgbClr val="009DD9"/>
      </a:accent2>
      <a:accent3>
        <a:srgbClr val="AAAAAA"/>
      </a:accent3>
      <a:accent4>
        <a:srgbClr val="DADADA"/>
      </a:accent4>
      <a:accent5>
        <a:srgbClr val="AABBDF"/>
      </a:accent5>
      <a:accent6>
        <a:srgbClr val="008EC4"/>
      </a:accent6>
      <a:hlink>
        <a:srgbClr val="FF9800"/>
      </a:hlink>
      <a:folHlink>
        <a:srgbClr val="F45511"/>
      </a:folHlink>
    </a:clrScheme>
    <a:fontScheme name="15_Flow">
      <a:majorFont>
        <a:latin typeface="Calibri"/>
        <a:ea typeface=""/>
        <a:cs typeface=""/>
      </a:majorFont>
      <a:minorFont>
        <a:latin typeface="Constant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5_Flow 1">
        <a:dk1>
          <a:srgbClr val="04617B"/>
        </a:dk1>
        <a:lt1>
          <a:srgbClr val="FFFFFF"/>
        </a:lt1>
        <a:dk2>
          <a:srgbClr val="000000"/>
        </a:dk2>
        <a:lt2>
          <a:srgbClr val="DBF5F9"/>
        </a:lt2>
        <a:accent1>
          <a:srgbClr val="0F6FC6"/>
        </a:accent1>
        <a:accent2>
          <a:srgbClr val="009DD9"/>
        </a:accent2>
        <a:accent3>
          <a:srgbClr val="AAAAAA"/>
        </a:accent3>
        <a:accent4>
          <a:srgbClr val="DADADA"/>
        </a:accent4>
        <a:accent5>
          <a:srgbClr val="AABBDF"/>
        </a:accent5>
        <a:accent6>
          <a:srgbClr val="008EC4"/>
        </a:accent6>
        <a:hlink>
          <a:srgbClr val="FF9800"/>
        </a:hlink>
        <a:folHlink>
          <a:srgbClr val="F4551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7.xml><?xml version="1.0" encoding="utf-8"?>
<a:theme xmlns:a="http://schemas.openxmlformats.org/drawingml/2006/main" name="16_Flow">
  <a:themeElements>
    <a:clrScheme name="16_Flow 1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FFFFFF"/>
      </a:accent3>
      <a:accent4>
        <a:srgbClr val="000000"/>
      </a:accent4>
      <a:accent5>
        <a:srgbClr val="AABBDF"/>
      </a:accent5>
      <a:accent6>
        <a:srgbClr val="008EC4"/>
      </a:accent6>
      <a:hlink>
        <a:srgbClr val="FF9800"/>
      </a:hlink>
      <a:folHlink>
        <a:srgbClr val="F45511"/>
      </a:folHlink>
    </a:clrScheme>
    <a:fontScheme name="16_Flow">
      <a:majorFont>
        <a:latin typeface="Calibri"/>
        <a:ea typeface=""/>
        <a:cs typeface=""/>
      </a:majorFont>
      <a:minorFont>
        <a:latin typeface="Constant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6_Flow 1">
        <a:dk1>
          <a:srgbClr val="000000"/>
        </a:dk1>
        <a:lt1>
          <a:srgbClr val="FFFFFF"/>
        </a:lt1>
        <a:dk2>
          <a:srgbClr val="04617B"/>
        </a:dk2>
        <a:lt2>
          <a:srgbClr val="DBF5F9"/>
        </a:lt2>
        <a:accent1>
          <a:srgbClr val="0F6FC6"/>
        </a:accent1>
        <a:accent2>
          <a:srgbClr val="009DD9"/>
        </a:accent2>
        <a:accent3>
          <a:srgbClr val="FFFFFF"/>
        </a:accent3>
        <a:accent4>
          <a:srgbClr val="000000"/>
        </a:accent4>
        <a:accent5>
          <a:srgbClr val="AABBDF"/>
        </a:accent5>
        <a:accent6>
          <a:srgbClr val="008EC4"/>
        </a:accent6>
        <a:hlink>
          <a:srgbClr val="FF9800"/>
        </a:hlink>
        <a:folHlink>
          <a:srgbClr val="F4551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8.xml><?xml version="1.0" encoding="utf-8"?>
<a:theme xmlns:a="http://schemas.openxmlformats.org/drawingml/2006/main" name="17_Flow">
  <a:themeElements>
    <a:clrScheme name="17_Flow 1">
      <a:dk1>
        <a:srgbClr val="04617B"/>
      </a:dk1>
      <a:lt1>
        <a:srgbClr val="FFFFFF"/>
      </a:lt1>
      <a:dk2>
        <a:srgbClr val="000000"/>
      </a:dk2>
      <a:lt2>
        <a:srgbClr val="DBF5F9"/>
      </a:lt2>
      <a:accent1>
        <a:srgbClr val="0F6FC6"/>
      </a:accent1>
      <a:accent2>
        <a:srgbClr val="009DD9"/>
      </a:accent2>
      <a:accent3>
        <a:srgbClr val="AAAAAA"/>
      </a:accent3>
      <a:accent4>
        <a:srgbClr val="DADADA"/>
      </a:accent4>
      <a:accent5>
        <a:srgbClr val="AABBDF"/>
      </a:accent5>
      <a:accent6>
        <a:srgbClr val="008EC4"/>
      </a:accent6>
      <a:hlink>
        <a:srgbClr val="FF9800"/>
      </a:hlink>
      <a:folHlink>
        <a:srgbClr val="F45511"/>
      </a:folHlink>
    </a:clrScheme>
    <a:fontScheme name="17_Flow">
      <a:majorFont>
        <a:latin typeface="Calibri"/>
        <a:ea typeface=""/>
        <a:cs typeface=""/>
      </a:majorFont>
      <a:minorFont>
        <a:latin typeface="Constant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7_Flow 1">
        <a:dk1>
          <a:srgbClr val="04617B"/>
        </a:dk1>
        <a:lt1>
          <a:srgbClr val="FFFFFF"/>
        </a:lt1>
        <a:dk2>
          <a:srgbClr val="000000"/>
        </a:dk2>
        <a:lt2>
          <a:srgbClr val="DBF5F9"/>
        </a:lt2>
        <a:accent1>
          <a:srgbClr val="0F6FC6"/>
        </a:accent1>
        <a:accent2>
          <a:srgbClr val="009DD9"/>
        </a:accent2>
        <a:accent3>
          <a:srgbClr val="AAAAAA"/>
        </a:accent3>
        <a:accent4>
          <a:srgbClr val="DADADA"/>
        </a:accent4>
        <a:accent5>
          <a:srgbClr val="AABBDF"/>
        </a:accent5>
        <a:accent6>
          <a:srgbClr val="008EC4"/>
        </a:accent6>
        <a:hlink>
          <a:srgbClr val="FF9800"/>
        </a:hlink>
        <a:folHlink>
          <a:srgbClr val="F4551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9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7_Oriel">
  <a:themeElements>
    <a:clrScheme name="7_Oriel 1">
      <a:dk1>
        <a:srgbClr val="000000"/>
      </a:dk1>
      <a:lt1>
        <a:srgbClr val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FFFFFF"/>
      </a:accent3>
      <a:accent4>
        <a:srgbClr val="000000"/>
      </a:accent4>
      <a:accent5>
        <a:srgbClr val="BCCEBD"/>
      </a:accent5>
      <a:accent6>
        <a:srgbClr val="9FB99F"/>
      </a:accent6>
      <a:hlink>
        <a:srgbClr val="E47E7E"/>
      </a:hlink>
      <a:folHlink>
        <a:srgbClr val="C84447"/>
      </a:folHlink>
    </a:clrScheme>
    <a:fontScheme name="7_Oriel">
      <a:majorFont>
        <a:latin typeface="Century Schoolbook"/>
        <a:ea typeface=""/>
        <a:cs typeface=""/>
      </a:majorFont>
      <a:minorFont>
        <a:latin typeface="Century School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Oriel 1">
        <a:dk1>
          <a:srgbClr val="000000"/>
        </a:dk1>
        <a:lt1>
          <a:srgbClr val="FFFFFF"/>
        </a:lt1>
        <a:dk2>
          <a:srgbClr val="676A55"/>
        </a:dk2>
        <a:lt2>
          <a:srgbClr val="EAEBDE"/>
        </a:lt2>
        <a:accent1>
          <a:srgbClr val="72A376"/>
        </a:accent1>
        <a:accent2>
          <a:srgbClr val="B0CCB0"/>
        </a:accent2>
        <a:accent3>
          <a:srgbClr val="FFFFFF"/>
        </a:accent3>
        <a:accent4>
          <a:srgbClr val="000000"/>
        </a:accent4>
        <a:accent5>
          <a:srgbClr val="BCCEBD"/>
        </a:accent5>
        <a:accent6>
          <a:srgbClr val="9FB99F"/>
        </a:accent6>
        <a:hlink>
          <a:srgbClr val="E47E7E"/>
        </a:hlink>
        <a:folHlink>
          <a:srgbClr val="C8444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0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8_Oriel">
  <a:themeElements>
    <a:clrScheme name="8_Oriel 1">
      <a:dk1>
        <a:srgbClr val="000000"/>
      </a:dk1>
      <a:lt1>
        <a:srgbClr val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FFFFFF"/>
      </a:accent3>
      <a:accent4>
        <a:srgbClr val="000000"/>
      </a:accent4>
      <a:accent5>
        <a:srgbClr val="BCCEBD"/>
      </a:accent5>
      <a:accent6>
        <a:srgbClr val="9FB99F"/>
      </a:accent6>
      <a:hlink>
        <a:srgbClr val="E47E7E"/>
      </a:hlink>
      <a:folHlink>
        <a:srgbClr val="C84447"/>
      </a:folHlink>
    </a:clrScheme>
    <a:fontScheme name="8_Oriel">
      <a:majorFont>
        <a:latin typeface="Century Schoolbook"/>
        <a:ea typeface=""/>
        <a:cs typeface=""/>
      </a:majorFont>
      <a:minorFont>
        <a:latin typeface="Century School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Oriel 1">
        <a:dk1>
          <a:srgbClr val="000000"/>
        </a:dk1>
        <a:lt1>
          <a:srgbClr val="FFFFFF"/>
        </a:lt1>
        <a:dk2>
          <a:srgbClr val="676A55"/>
        </a:dk2>
        <a:lt2>
          <a:srgbClr val="EAEBDE"/>
        </a:lt2>
        <a:accent1>
          <a:srgbClr val="72A376"/>
        </a:accent1>
        <a:accent2>
          <a:srgbClr val="B0CCB0"/>
        </a:accent2>
        <a:accent3>
          <a:srgbClr val="FFFFFF"/>
        </a:accent3>
        <a:accent4>
          <a:srgbClr val="000000"/>
        </a:accent4>
        <a:accent5>
          <a:srgbClr val="BCCEBD"/>
        </a:accent5>
        <a:accent6>
          <a:srgbClr val="9FB99F"/>
        </a:accent6>
        <a:hlink>
          <a:srgbClr val="E47E7E"/>
        </a:hlink>
        <a:folHlink>
          <a:srgbClr val="C8444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9_Oriel">
  <a:themeElements>
    <a:clrScheme name="9_Oriel 1">
      <a:dk1>
        <a:srgbClr val="000000"/>
      </a:dk1>
      <a:lt1>
        <a:srgbClr val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FFFFFF"/>
      </a:accent3>
      <a:accent4>
        <a:srgbClr val="000000"/>
      </a:accent4>
      <a:accent5>
        <a:srgbClr val="BCCEBD"/>
      </a:accent5>
      <a:accent6>
        <a:srgbClr val="9FB99F"/>
      </a:accent6>
      <a:hlink>
        <a:srgbClr val="E47E7E"/>
      </a:hlink>
      <a:folHlink>
        <a:srgbClr val="C84447"/>
      </a:folHlink>
    </a:clrScheme>
    <a:fontScheme name="9_Oriel">
      <a:majorFont>
        <a:latin typeface="Century Schoolbook"/>
        <a:ea typeface=""/>
        <a:cs typeface=""/>
      </a:majorFont>
      <a:minorFont>
        <a:latin typeface="Century School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9_Oriel 1">
        <a:dk1>
          <a:srgbClr val="000000"/>
        </a:dk1>
        <a:lt1>
          <a:srgbClr val="FFFFFF"/>
        </a:lt1>
        <a:dk2>
          <a:srgbClr val="676A55"/>
        </a:dk2>
        <a:lt2>
          <a:srgbClr val="EAEBDE"/>
        </a:lt2>
        <a:accent1>
          <a:srgbClr val="72A376"/>
        </a:accent1>
        <a:accent2>
          <a:srgbClr val="B0CCB0"/>
        </a:accent2>
        <a:accent3>
          <a:srgbClr val="FFFFFF"/>
        </a:accent3>
        <a:accent4>
          <a:srgbClr val="000000"/>
        </a:accent4>
        <a:accent5>
          <a:srgbClr val="BCCEBD"/>
        </a:accent5>
        <a:accent6>
          <a:srgbClr val="9FB99F"/>
        </a:accent6>
        <a:hlink>
          <a:srgbClr val="E47E7E"/>
        </a:hlink>
        <a:folHlink>
          <a:srgbClr val="C8444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3_Flow">
  <a:themeElements>
    <a:clrScheme name="3_Flow 1">
      <a:dk1>
        <a:srgbClr val="646B86"/>
      </a:dk1>
      <a:lt1>
        <a:srgbClr val="FFFFFF"/>
      </a:lt1>
      <a:dk2>
        <a:srgbClr val="000000"/>
      </a:dk2>
      <a:lt2>
        <a:srgbClr val="C5D1D7"/>
      </a:lt2>
      <a:accent1>
        <a:srgbClr val="D16349"/>
      </a:accent1>
      <a:accent2>
        <a:srgbClr val="CCB400"/>
      </a:accent2>
      <a:accent3>
        <a:srgbClr val="AAAAAA"/>
      </a:accent3>
      <a:accent4>
        <a:srgbClr val="DADADA"/>
      </a:accent4>
      <a:accent5>
        <a:srgbClr val="E5B7B1"/>
      </a:accent5>
      <a:accent6>
        <a:srgbClr val="B9A300"/>
      </a:accent6>
      <a:hlink>
        <a:srgbClr val="FD8C2F"/>
      </a:hlink>
      <a:folHlink>
        <a:srgbClr val="D5AD3B"/>
      </a:folHlink>
    </a:clrScheme>
    <a:fontScheme name="3_Flow">
      <a:majorFont>
        <a:latin typeface="Calibri"/>
        <a:ea typeface=""/>
        <a:cs typeface=""/>
      </a:majorFont>
      <a:minorFont>
        <a:latin typeface="Constant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Flow 1">
        <a:dk1>
          <a:srgbClr val="646B86"/>
        </a:dk1>
        <a:lt1>
          <a:srgbClr val="FFFFFF"/>
        </a:lt1>
        <a:dk2>
          <a:srgbClr val="000000"/>
        </a:dk2>
        <a:lt2>
          <a:srgbClr val="C5D1D7"/>
        </a:lt2>
        <a:accent1>
          <a:srgbClr val="D16349"/>
        </a:accent1>
        <a:accent2>
          <a:srgbClr val="CCB400"/>
        </a:accent2>
        <a:accent3>
          <a:srgbClr val="AAAAAA"/>
        </a:accent3>
        <a:accent4>
          <a:srgbClr val="DADADA"/>
        </a:accent4>
        <a:accent5>
          <a:srgbClr val="E5B7B1"/>
        </a:accent5>
        <a:accent6>
          <a:srgbClr val="B9A300"/>
        </a:accent6>
        <a:hlink>
          <a:srgbClr val="FD8C2F"/>
        </a:hlink>
        <a:folHlink>
          <a:srgbClr val="D5AD3B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4_Flow">
  <a:themeElements>
    <a:clrScheme name="4_Flow 1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FFFFFF"/>
      </a:accent3>
      <a:accent4>
        <a:srgbClr val="000000"/>
      </a:accent4>
      <a:accent5>
        <a:srgbClr val="E5B7B1"/>
      </a:accent5>
      <a:accent6>
        <a:srgbClr val="B9A300"/>
      </a:accent6>
      <a:hlink>
        <a:srgbClr val="FD8C2F"/>
      </a:hlink>
      <a:folHlink>
        <a:srgbClr val="D5AD3B"/>
      </a:folHlink>
    </a:clrScheme>
    <a:fontScheme name="4_Flow">
      <a:majorFont>
        <a:latin typeface="Calibri"/>
        <a:ea typeface=""/>
        <a:cs typeface=""/>
      </a:majorFont>
      <a:minorFont>
        <a:latin typeface="Constant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Flow 1">
        <a:dk1>
          <a:srgbClr val="000000"/>
        </a:dk1>
        <a:lt1>
          <a:srgbClr val="FFFFFF"/>
        </a:lt1>
        <a:dk2>
          <a:srgbClr val="646B86"/>
        </a:dk2>
        <a:lt2>
          <a:srgbClr val="C5D1D7"/>
        </a:lt2>
        <a:accent1>
          <a:srgbClr val="D16349"/>
        </a:accent1>
        <a:accent2>
          <a:srgbClr val="CCB400"/>
        </a:accent2>
        <a:accent3>
          <a:srgbClr val="FFFFFF"/>
        </a:accent3>
        <a:accent4>
          <a:srgbClr val="000000"/>
        </a:accent4>
        <a:accent5>
          <a:srgbClr val="E5B7B1"/>
        </a:accent5>
        <a:accent6>
          <a:srgbClr val="B9A300"/>
        </a:accent6>
        <a:hlink>
          <a:srgbClr val="FD8C2F"/>
        </a:hlink>
        <a:folHlink>
          <a:srgbClr val="D5AD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5_Flow">
  <a:themeElements>
    <a:clrScheme name="5_Flow 1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FFFFFF"/>
      </a:accent3>
      <a:accent4>
        <a:srgbClr val="000000"/>
      </a:accent4>
      <a:accent5>
        <a:srgbClr val="E5B7B1"/>
      </a:accent5>
      <a:accent6>
        <a:srgbClr val="B9A300"/>
      </a:accent6>
      <a:hlink>
        <a:srgbClr val="FD8C2F"/>
      </a:hlink>
      <a:folHlink>
        <a:srgbClr val="D5AD3B"/>
      </a:folHlink>
    </a:clrScheme>
    <a:fontScheme name="5_Flow">
      <a:majorFont>
        <a:latin typeface="Calibri"/>
        <a:ea typeface=""/>
        <a:cs typeface=""/>
      </a:majorFont>
      <a:minorFont>
        <a:latin typeface="Constant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Flow 1">
        <a:dk1>
          <a:srgbClr val="000000"/>
        </a:dk1>
        <a:lt1>
          <a:srgbClr val="FFFFFF"/>
        </a:lt1>
        <a:dk2>
          <a:srgbClr val="646B86"/>
        </a:dk2>
        <a:lt2>
          <a:srgbClr val="C5D1D7"/>
        </a:lt2>
        <a:accent1>
          <a:srgbClr val="D16349"/>
        </a:accent1>
        <a:accent2>
          <a:srgbClr val="CCB400"/>
        </a:accent2>
        <a:accent3>
          <a:srgbClr val="FFFFFF"/>
        </a:accent3>
        <a:accent4>
          <a:srgbClr val="000000"/>
        </a:accent4>
        <a:accent5>
          <a:srgbClr val="E5B7B1"/>
        </a:accent5>
        <a:accent6>
          <a:srgbClr val="B9A300"/>
        </a:accent6>
        <a:hlink>
          <a:srgbClr val="FD8C2F"/>
        </a:hlink>
        <a:folHlink>
          <a:srgbClr val="D5AD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6_Flow">
  <a:themeElements>
    <a:clrScheme name="6_Flow 1">
      <a:dk1>
        <a:srgbClr val="646B86"/>
      </a:dk1>
      <a:lt1>
        <a:srgbClr val="FFFFFF"/>
      </a:lt1>
      <a:dk2>
        <a:srgbClr val="000000"/>
      </a:dk2>
      <a:lt2>
        <a:srgbClr val="C5D1D7"/>
      </a:lt2>
      <a:accent1>
        <a:srgbClr val="D16349"/>
      </a:accent1>
      <a:accent2>
        <a:srgbClr val="CCB400"/>
      </a:accent2>
      <a:accent3>
        <a:srgbClr val="AAAAAA"/>
      </a:accent3>
      <a:accent4>
        <a:srgbClr val="DADADA"/>
      </a:accent4>
      <a:accent5>
        <a:srgbClr val="E5B7B1"/>
      </a:accent5>
      <a:accent6>
        <a:srgbClr val="B9A300"/>
      </a:accent6>
      <a:hlink>
        <a:srgbClr val="FD8C2F"/>
      </a:hlink>
      <a:folHlink>
        <a:srgbClr val="D5AD3B"/>
      </a:folHlink>
    </a:clrScheme>
    <a:fontScheme name="6_Flow">
      <a:majorFont>
        <a:latin typeface="Calibri"/>
        <a:ea typeface=""/>
        <a:cs typeface=""/>
      </a:majorFont>
      <a:minorFont>
        <a:latin typeface="Constant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Flow 1">
        <a:dk1>
          <a:srgbClr val="646B86"/>
        </a:dk1>
        <a:lt1>
          <a:srgbClr val="FFFFFF"/>
        </a:lt1>
        <a:dk2>
          <a:srgbClr val="000000"/>
        </a:dk2>
        <a:lt2>
          <a:srgbClr val="C5D1D7"/>
        </a:lt2>
        <a:accent1>
          <a:srgbClr val="D16349"/>
        </a:accent1>
        <a:accent2>
          <a:srgbClr val="CCB400"/>
        </a:accent2>
        <a:accent3>
          <a:srgbClr val="AAAAAA"/>
        </a:accent3>
        <a:accent4>
          <a:srgbClr val="DADADA"/>
        </a:accent4>
        <a:accent5>
          <a:srgbClr val="E5B7B1"/>
        </a:accent5>
        <a:accent6>
          <a:srgbClr val="B9A300"/>
        </a:accent6>
        <a:hlink>
          <a:srgbClr val="FD8C2F"/>
        </a:hlink>
        <a:folHlink>
          <a:srgbClr val="D5AD3B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7_Flow">
  <a:themeElements>
    <a:clrScheme name="7_Flow 1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FFFFFF"/>
      </a:accent3>
      <a:accent4>
        <a:srgbClr val="000000"/>
      </a:accent4>
      <a:accent5>
        <a:srgbClr val="E5B7B1"/>
      </a:accent5>
      <a:accent6>
        <a:srgbClr val="B9A300"/>
      </a:accent6>
      <a:hlink>
        <a:srgbClr val="FD8C2F"/>
      </a:hlink>
      <a:folHlink>
        <a:srgbClr val="D5AD3B"/>
      </a:folHlink>
    </a:clrScheme>
    <a:fontScheme name="7_Flow">
      <a:majorFont>
        <a:latin typeface="Calibri"/>
        <a:ea typeface=""/>
        <a:cs typeface=""/>
      </a:majorFont>
      <a:minorFont>
        <a:latin typeface="Constant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Flow 1">
        <a:dk1>
          <a:srgbClr val="000000"/>
        </a:dk1>
        <a:lt1>
          <a:srgbClr val="FFFFFF"/>
        </a:lt1>
        <a:dk2>
          <a:srgbClr val="646B86"/>
        </a:dk2>
        <a:lt2>
          <a:srgbClr val="C5D1D7"/>
        </a:lt2>
        <a:accent1>
          <a:srgbClr val="D16349"/>
        </a:accent1>
        <a:accent2>
          <a:srgbClr val="CCB400"/>
        </a:accent2>
        <a:accent3>
          <a:srgbClr val="FFFFFF"/>
        </a:accent3>
        <a:accent4>
          <a:srgbClr val="000000"/>
        </a:accent4>
        <a:accent5>
          <a:srgbClr val="E5B7B1"/>
        </a:accent5>
        <a:accent6>
          <a:srgbClr val="B9A300"/>
        </a:accent6>
        <a:hlink>
          <a:srgbClr val="FD8C2F"/>
        </a:hlink>
        <a:folHlink>
          <a:srgbClr val="D5AD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8_Flow">
  <a:themeElements>
    <a:clrScheme name="8_Flow 1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FFFFFF"/>
      </a:accent3>
      <a:accent4>
        <a:srgbClr val="000000"/>
      </a:accent4>
      <a:accent5>
        <a:srgbClr val="E5B7B1"/>
      </a:accent5>
      <a:accent6>
        <a:srgbClr val="B9A300"/>
      </a:accent6>
      <a:hlink>
        <a:srgbClr val="FD8C2F"/>
      </a:hlink>
      <a:folHlink>
        <a:srgbClr val="D5AD3B"/>
      </a:folHlink>
    </a:clrScheme>
    <a:fontScheme name="8_Flow">
      <a:majorFont>
        <a:latin typeface="Calibri"/>
        <a:ea typeface=""/>
        <a:cs typeface=""/>
      </a:majorFont>
      <a:minorFont>
        <a:latin typeface="Constant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Flow 1">
        <a:dk1>
          <a:srgbClr val="000000"/>
        </a:dk1>
        <a:lt1>
          <a:srgbClr val="FFFFFF"/>
        </a:lt1>
        <a:dk2>
          <a:srgbClr val="646B86"/>
        </a:dk2>
        <a:lt2>
          <a:srgbClr val="C5D1D7"/>
        </a:lt2>
        <a:accent1>
          <a:srgbClr val="D16349"/>
        </a:accent1>
        <a:accent2>
          <a:srgbClr val="CCB400"/>
        </a:accent2>
        <a:accent3>
          <a:srgbClr val="FFFFFF"/>
        </a:accent3>
        <a:accent4>
          <a:srgbClr val="000000"/>
        </a:accent4>
        <a:accent5>
          <a:srgbClr val="E5B7B1"/>
        </a:accent5>
        <a:accent6>
          <a:srgbClr val="B9A300"/>
        </a:accent6>
        <a:hlink>
          <a:srgbClr val="FD8C2F"/>
        </a:hlink>
        <a:folHlink>
          <a:srgbClr val="D5AD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low">
  <a:themeElements>
    <a:clrScheme name="Flow 1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FFFFFF"/>
      </a:accent3>
      <a:accent4>
        <a:srgbClr val="000000"/>
      </a:accent4>
      <a:accent5>
        <a:srgbClr val="AABBDF"/>
      </a:accent5>
      <a:accent6>
        <a:srgbClr val="008EC4"/>
      </a:accent6>
      <a:hlink>
        <a:srgbClr val="FF9800"/>
      </a:hlink>
      <a:folHlink>
        <a:srgbClr val="F45511"/>
      </a:folHlink>
    </a:clrScheme>
    <a:fontScheme name="Flow">
      <a:majorFont>
        <a:latin typeface="Calibri"/>
        <a:ea typeface=""/>
        <a:cs typeface=""/>
      </a:majorFont>
      <a:minorFont>
        <a:latin typeface="Constant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low 1">
        <a:dk1>
          <a:srgbClr val="000000"/>
        </a:dk1>
        <a:lt1>
          <a:srgbClr val="FFFFFF"/>
        </a:lt1>
        <a:dk2>
          <a:srgbClr val="04617B"/>
        </a:dk2>
        <a:lt2>
          <a:srgbClr val="DBF5F9"/>
        </a:lt2>
        <a:accent1>
          <a:srgbClr val="0F6FC6"/>
        </a:accent1>
        <a:accent2>
          <a:srgbClr val="009DD9"/>
        </a:accent2>
        <a:accent3>
          <a:srgbClr val="FFFFFF"/>
        </a:accent3>
        <a:accent4>
          <a:srgbClr val="000000"/>
        </a:accent4>
        <a:accent5>
          <a:srgbClr val="AABBDF"/>
        </a:accent5>
        <a:accent6>
          <a:srgbClr val="008EC4"/>
        </a:accent6>
        <a:hlink>
          <a:srgbClr val="FF9800"/>
        </a:hlink>
        <a:folHlink>
          <a:srgbClr val="F4551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9_Flow">
  <a:themeElements>
    <a:clrScheme name="9_Flow 1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FFFFFF"/>
      </a:accent3>
      <a:accent4>
        <a:srgbClr val="000000"/>
      </a:accent4>
      <a:accent5>
        <a:srgbClr val="E5B7B1"/>
      </a:accent5>
      <a:accent6>
        <a:srgbClr val="B9A300"/>
      </a:accent6>
      <a:hlink>
        <a:srgbClr val="FD8C2F"/>
      </a:hlink>
      <a:folHlink>
        <a:srgbClr val="D5AD3B"/>
      </a:folHlink>
    </a:clrScheme>
    <a:fontScheme name="9_Flow">
      <a:majorFont>
        <a:latin typeface="Calibri"/>
        <a:ea typeface=""/>
        <a:cs typeface=""/>
      </a:majorFont>
      <a:minorFont>
        <a:latin typeface="Constant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9_Flow 1">
        <a:dk1>
          <a:srgbClr val="000000"/>
        </a:dk1>
        <a:lt1>
          <a:srgbClr val="FFFFFF"/>
        </a:lt1>
        <a:dk2>
          <a:srgbClr val="646B86"/>
        </a:dk2>
        <a:lt2>
          <a:srgbClr val="C5D1D7"/>
        </a:lt2>
        <a:accent1>
          <a:srgbClr val="D16349"/>
        </a:accent1>
        <a:accent2>
          <a:srgbClr val="CCB400"/>
        </a:accent2>
        <a:accent3>
          <a:srgbClr val="FFFFFF"/>
        </a:accent3>
        <a:accent4>
          <a:srgbClr val="000000"/>
        </a:accent4>
        <a:accent5>
          <a:srgbClr val="E5B7B1"/>
        </a:accent5>
        <a:accent6>
          <a:srgbClr val="B9A300"/>
        </a:accent6>
        <a:hlink>
          <a:srgbClr val="FD8C2F"/>
        </a:hlink>
        <a:folHlink>
          <a:srgbClr val="D5AD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0_Flow">
  <a:themeElements>
    <a:clrScheme name="10_Flow 1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FFFFFF"/>
      </a:accent3>
      <a:accent4>
        <a:srgbClr val="000000"/>
      </a:accent4>
      <a:accent5>
        <a:srgbClr val="E5B7B1"/>
      </a:accent5>
      <a:accent6>
        <a:srgbClr val="B9A300"/>
      </a:accent6>
      <a:hlink>
        <a:srgbClr val="FD8C2F"/>
      </a:hlink>
      <a:folHlink>
        <a:srgbClr val="D5AD3B"/>
      </a:folHlink>
    </a:clrScheme>
    <a:fontScheme name="10_Flow">
      <a:majorFont>
        <a:latin typeface="Calibri"/>
        <a:ea typeface=""/>
        <a:cs typeface=""/>
      </a:majorFont>
      <a:minorFont>
        <a:latin typeface="Constant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Flow 1">
        <a:dk1>
          <a:srgbClr val="000000"/>
        </a:dk1>
        <a:lt1>
          <a:srgbClr val="FFFFFF"/>
        </a:lt1>
        <a:dk2>
          <a:srgbClr val="646B86"/>
        </a:dk2>
        <a:lt2>
          <a:srgbClr val="C5D1D7"/>
        </a:lt2>
        <a:accent1>
          <a:srgbClr val="D16349"/>
        </a:accent1>
        <a:accent2>
          <a:srgbClr val="CCB400"/>
        </a:accent2>
        <a:accent3>
          <a:srgbClr val="FFFFFF"/>
        </a:accent3>
        <a:accent4>
          <a:srgbClr val="000000"/>
        </a:accent4>
        <a:accent5>
          <a:srgbClr val="E5B7B1"/>
        </a:accent5>
        <a:accent6>
          <a:srgbClr val="B9A300"/>
        </a:accent6>
        <a:hlink>
          <a:srgbClr val="FD8C2F"/>
        </a:hlink>
        <a:folHlink>
          <a:srgbClr val="D5AD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1_Flow">
  <a:themeElements>
    <a:clrScheme name="11_Flow 1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FFFFFF"/>
      </a:accent3>
      <a:accent4>
        <a:srgbClr val="000000"/>
      </a:accent4>
      <a:accent5>
        <a:srgbClr val="E5B7B1"/>
      </a:accent5>
      <a:accent6>
        <a:srgbClr val="B9A300"/>
      </a:accent6>
      <a:hlink>
        <a:srgbClr val="FD8C2F"/>
      </a:hlink>
      <a:folHlink>
        <a:srgbClr val="D5AD3B"/>
      </a:folHlink>
    </a:clrScheme>
    <a:fontScheme name="11_Flow">
      <a:majorFont>
        <a:latin typeface="Calibri"/>
        <a:ea typeface=""/>
        <a:cs typeface=""/>
      </a:majorFont>
      <a:minorFont>
        <a:latin typeface="Constant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1_Flow 1">
        <a:dk1>
          <a:srgbClr val="000000"/>
        </a:dk1>
        <a:lt1>
          <a:srgbClr val="FFFFFF"/>
        </a:lt1>
        <a:dk2>
          <a:srgbClr val="646B86"/>
        </a:dk2>
        <a:lt2>
          <a:srgbClr val="C5D1D7"/>
        </a:lt2>
        <a:accent1>
          <a:srgbClr val="D16349"/>
        </a:accent1>
        <a:accent2>
          <a:srgbClr val="CCB400"/>
        </a:accent2>
        <a:accent3>
          <a:srgbClr val="FFFFFF"/>
        </a:accent3>
        <a:accent4>
          <a:srgbClr val="000000"/>
        </a:accent4>
        <a:accent5>
          <a:srgbClr val="E5B7B1"/>
        </a:accent5>
        <a:accent6>
          <a:srgbClr val="B9A300"/>
        </a:accent6>
        <a:hlink>
          <a:srgbClr val="FD8C2F"/>
        </a:hlink>
        <a:folHlink>
          <a:srgbClr val="D5AD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12_Flow">
  <a:themeElements>
    <a:clrScheme name="12_Flow 1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FFFFFF"/>
      </a:accent3>
      <a:accent4>
        <a:srgbClr val="000000"/>
      </a:accent4>
      <a:accent5>
        <a:srgbClr val="E5B7B1"/>
      </a:accent5>
      <a:accent6>
        <a:srgbClr val="B9A300"/>
      </a:accent6>
      <a:hlink>
        <a:srgbClr val="FD8C2F"/>
      </a:hlink>
      <a:folHlink>
        <a:srgbClr val="D5AD3B"/>
      </a:folHlink>
    </a:clrScheme>
    <a:fontScheme name="12_Flow">
      <a:majorFont>
        <a:latin typeface="Calibri"/>
        <a:ea typeface=""/>
        <a:cs typeface=""/>
      </a:majorFont>
      <a:minorFont>
        <a:latin typeface="Constant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2_Flow 1">
        <a:dk1>
          <a:srgbClr val="000000"/>
        </a:dk1>
        <a:lt1>
          <a:srgbClr val="FFFFFF"/>
        </a:lt1>
        <a:dk2>
          <a:srgbClr val="646B86"/>
        </a:dk2>
        <a:lt2>
          <a:srgbClr val="C5D1D7"/>
        </a:lt2>
        <a:accent1>
          <a:srgbClr val="D16349"/>
        </a:accent1>
        <a:accent2>
          <a:srgbClr val="CCB400"/>
        </a:accent2>
        <a:accent3>
          <a:srgbClr val="FFFFFF"/>
        </a:accent3>
        <a:accent4>
          <a:srgbClr val="000000"/>
        </a:accent4>
        <a:accent5>
          <a:srgbClr val="E5B7B1"/>
        </a:accent5>
        <a:accent6>
          <a:srgbClr val="B9A300"/>
        </a:accent6>
        <a:hlink>
          <a:srgbClr val="FD8C2F"/>
        </a:hlink>
        <a:folHlink>
          <a:srgbClr val="D5AD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1_Médian">
  <a:themeElements>
    <a:clrScheme name="1_Médian 1">
      <a:dk1>
        <a:srgbClr val="69676D"/>
      </a:dk1>
      <a:lt1>
        <a:srgbClr val="FFFFFF"/>
      </a:lt1>
      <a:dk2>
        <a:srgbClr val="000000"/>
      </a:dk2>
      <a:lt2>
        <a:srgbClr val="C9C2D1"/>
      </a:lt2>
      <a:accent1>
        <a:srgbClr val="CEB966"/>
      </a:accent1>
      <a:accent2>
        <a:srgbClr val="9CB084"/>
      </a:accent2>
      <a:accent3>
        <a:srgbClr val="AAAAAA"/>
      </a:accent3>
      <a:accent4>
        <a:srgbClr val="DADADA"/>
      </a:accent4>
      <a:accent5>
        <a:srgbClr val="E3D9B8"/>
      </a:accent5>
      <a:accent6>
        <a:srgbClr val="8D9F77"/>
      </a:accent6>
      <a:hlink>
        <a:srgbClr val="B333FF"/>
      </a:hlink>
      <a:folHlink>
        <a:srgbClr val="5300A6"/>
      </a:folHlink>
    </a:clrScheme>
    <a:fontScheme name="1_Médian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édian 1">
        <a:dk1>
          <a:srgbClr val="69676D"/>
        </a:dk1>
        <a:lt1>
          <a:srgbClr val="FFFFFF"/>
        </a:lt1>
        <a:dk2>
          <a:srgbClr val="000000"/>
        </a:dk2>
        <a:lt2>
          <a:srgbClr val="C9C2D1"/>
        </a:lt2>
        <a:accent1>
          <a:srgbClr val="CEB966"/>
        </a:accent1>
        <a:accent2>
          <a:srgbClr val="9CB084"/>
        </a:accent2>
        <a:accent3>
          <a:srgbClr val="AAAAAA"/>
        </a:accent3>
        <a:accent4>
          <a:srgbClr val="DADADA"/>
        </a:accent4>
        <a:accent5>
          <a:srgbClr val="E3D9B8"/>
        </a:accent5>
        <a:accent6>
          <a:srgbClr val="8D9F77"/>
        </a:accent6>
        <a:hlink>
          <a:srgbClr val="B333FF"/>
        </a:hlink>
        <a:folHlink>
          <a:srgbClr val="5300A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Médian">
  <a:themeElements>
    <a:clrScheme name="Médian 1">
      <a:dk1>
        <a:srgbClr val="000000"/>
      </a:dk1>
      <a:lt1>
        <a:srgbClr val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FFFFFF"/>
      </a:accent3>
      <a:accent4>
        <a:srgbClr val="000000"/>
      </a:accent4>
      <a:accent5>
        <a:srgbClr val="E3D9B8"/>
      </a:accent5>
      <a:accent6>
        <a:srgbClr val="8D9F77"/>
      </a:accent6>
      <a:hlink>
        <a:srgbClr val="B333FF"/>
      </a:hlink>
      <a:folHlink>
        <a:srgbClr val="5300A6"/>
      </a:folHlink>
    </a:clrScheme>
    <a:fontScheme name="Médian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édian 1">
        <a:dk1>
          <a:srgbClr val="000000"/>
        </a:dk1>
        <a:lt1>
          <a:srgbClr val="FFFFFF"/>
        </a:lt1>
        <a:dk2>
          <a:srgbClr val="69676D"/>
        </a:dk2>
        <a:lt2>
          <a:srgbClr val="C9C2D1"/>
        </a:lt2>
        <a:accent1>
          <a:srgbClr val="CEB966"/>
        </a:accent1>
        <a:accent2>
          <a:srgbClr val="9CB084"/>
        </a:accent2>
        <a:accent3>
          <a:srgbClr val="FFFFFF"/>
        </a:accent3>
        <a:accent4>
          <a:srgbClr val="000000"/>
        </a:accent4>
        <a:accent5>
          <a:srgbClr val="E3D9B8"/>
        </a:accent5>
        <a:accent6>
          <a:srgbClr val="8D9F77"/>
        </a:accent6>
        <a:hlink>
          <a:srgbClr val="B333FF"/>
        </a:hlink>
        <a:folHlink>
          <a:srgbClr val="5300A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_Médian">
  <a:themeElements>
    <a:clrScheme name="2_Médian 1">
      <a:dk1>
        <a:srgbClr val="000000"/>
      </a:dk1>
      <a:lt1>
        <a:srgbClr val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FFFFFF"/>
      </a:accent3>
      <a:accent4>
        <a:srgbClr val="000000"/>
      </a:accent4>
      <a:accent5>
        <a:srgbClr val="E3D9B8"/>
      </a:accent5>
      <a:accent6>
        <a:srgbClr val="8D9F77"/>
      </a:accent6>
      <a:hlink>
        <a:srgbClr val="B333FF"/>
      </a:hlink>
      <a:folHlink>
        <a:srgbClr val="5300A6"/>
      </a:folHlink>
    </a:clrScheme>
    <a:fontScheme name="2_Médian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Médian 1">
        <a:dk1>
          <a:srgbClr val="000000"/>
        </a:dk1>
        <a:lt1>
          <a:srgbClr val="FFFFFF"/>
        </a:lt1>
        <a:dk2>
          <a:srgbClr val="69676D"/>
        </a:dk2>
        <a:lt2>
          <a:srgbClr val="C9C2D1"/>
        </a:lt2>
        <a:accent1>
          <a:srgbClr val="CEB966"/>
        </a:accent1>
        <a:accent2>
          <a:srgbClr val="9CB084"/>
        </a:accent2>
        <a:accent3>
          <a:srgbClr val="FFFFFF"/>
        </a:accent3>
        <a:accent4>
          <a:srgbClr val="000000"/>
        </a:accent4>
        <a:accent5>
          <a:srgbClr val="E3D9B8"/>
        </a:accent5>
        <a:accent6>
          <a:srgbClr val="8D9F77"/>
        </a:accent6>
        <a:hlink>
          <a:srgbClr val="B333FF"/>
        </a:hlink>
        <a:folHlink>
          <a:srgbClr val="5300A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3_Médian">
  <a:themeElements>
    <a:clrScheme name="3_Médian 1">
      <a:dk1>
        <a:srgbClr val="000000"/>
      </a:dk1>
      <a:lt1>
        <a:srgbClr val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FFFFFF"/>
      </a:accent3>
      <a:accent4>
        <a:srgbClr val="000000"/>
      </a:accent4>
      <a:accent5>
        <a:srgbClr val="E3D9B8"/>
      </a:accent5>
      <a:accent6>
        <a:srgbClr val="8D9F77"/>
      </a:accent6>
      <a:hlink>
        <a:srgbClr val="B333FF"/>
      </a:hlink>
      <a:folHlink>
        <a:srgbClr val="5300A6"/>
      </a:folHlink>
    </a:clrScheme>
    <a:fontScheme name="3_Médian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Médian 1">
        <a:dk1>
          <a:srgbClr val="000000"/>
        </a:dk1>
        <a:lt1>
          <a:srgbClr val="FFFFFF"/>
        </a:lt1>
        <a:dk2>
          <a:srgbClr val="69676D"/>
        </a:dk2>
        <a:lt2>
          <a:srgbClr val="C9C2D1"/>
        </a:lt2>
        <a:accent1>
          <a:srgbClr val="CEB966"/>
        </a:accent1>
        <a:accent2>
          <a:srgbClr val="9CB084"/>
        </a:accent2>
        <a:accent3>
          <a:srgbClr val="FFFFFF"/>
        </a:accent3>
        <a:accent4>
          <a:srgbClr val="000000"/>
        </a:accent4>
        <a:accent5>
          <a:srgbClr val="E3D9B8"/>
        </a:accent5>
        <a:accent6>
          <a:srgbClr val="8D9F77"/>
        </a:accent6>
        <a:hlink>
          <a:srgbClr val="B333FF"/>
        </a:hlink>
        <a:folHlink>
          <a:srgbClr val="5300A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4_Médian">
  <a:themeElements>
    <a:clrScheme name="4_Médian 1">
      <a:dk1>
        <a:srgbClr val="000000"/>
      </a:dk1>
      <a:lt1>
        <a:srgbClr val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FFFFFF"/>
      </a:accent3>
      <a:accent4>
        <a:srgbClr val="000000"/>
      </a:accent4>
      <a:accent5>
        <a:srgbClr val="E3D9B8"/>
      </a:accent5>
      <a:accent6>
        <a:srgbClr val="8D9F77"/>
      </a:accent6>
      <a:hlink>
        <a:srgbClr val="B333FF"/>
      </a:hlink>
      <a:folHlink>
        <a:srgbClr val="5300A6"/>
      </a:folHlink>
    </a:clrScheme>
    <a:fontScheme name="4_Médian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Médian 1">
        <a:dk1>
          <a:srgbClr val="000000"/>
        </a:dk1>
        <a:lt1>
          <a:srgbClr val="FFFFFF"/>
        </a:lt1>
        <a:dk2>
          <a:srgbClr val="69676D"/>
        </a:dk2>
        <a:lt2>
          <a:srgbClr val="C9C2D1"/>
        </a:lt2>
        <a:accent1>
          <a:srgbClr val="CEB966"/>
        </a:accent1>
        <a:accent2>
          <a:srgbClr val="9CB084"/>
        </a:accent2>
        <a:accent3>
          <a:srgbClr val="FFFFFF"/>
        </a:accent3>
        <a:accent4>
          <a:srgbClr val="000000"/>
        </a:accent4>
        <a:accent5>
          <a:srgbClr val="E3D9B8"/>
        </a:accent5>
        <a:accent6>
          <a:srgbClr val="8D9F77"/>
        </a:accent6>
        <a:hlink>
          <a:srgbClr val="B333FF"/>
        </a:hlink>
        <a:folHlink>
          <a:srgbClr val="5300A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5_Médian">
  <a:themeElements>
    <a:clrScheme name="5_Médian 1">
      <a:dk1>
        <a:srgbClr val="000000"/>
      </a:dk1>
      <a:lt1>
        <a:srgbClr val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FFFFFF"/>
      </a:accent3>
      <a:accent4>
        <a:srgbClr val="000000"/>
      </a:accent4>
      <a:accent5>
        <a:srgbClr val="E3D9B8"/>
      </a:accent5>
      <a:accent6>
        <a:srgbClr val="8D9F77"/>
      </a:accent6>
      <a:hlink>
        <a:srgbClr val="B333FF"/>
      </a:hlink>
      <a:folHlink>
        <a:srgbClr val="5300A6"/>
      </a:folHlink>
    </a:clrScheme>
    <a:fontScheme name="5_Médian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Médian 1">
        <a:dk1>
          <a:srgbClr val="000000"/>
        </a:dk1>
        <a:lt1>
          <a:srgbClr val="FFFFFF"/>
        </a:lt1>
        <a:dk2>
          <a:srgbClr val="69676D"/>
        </a:dk2>
        <a:lt2>
          <a:srgbClr val="C9C2D1"/>
        </a:lt2>
        <a:accent1>
          <a:srgbClr val="CEB966"/>
        </a:accent1>
        <a:accent2>
          <a:srgbClr val="9CB084"/>
        </a:accent2>
        <a:accent3>
          <a:srgbClr val="FFFFFF"/>
        </a:accent3>
        <a:accent4>
          <a:srgbClr val="000000"/>
        </a:accent4>
        <a:accent5>
          <a:srgbClr val="E3D9B8"/>
        </a:accent5>
        <a:accent6>
          <a:srgbClr val="8D9F77"/>
        </a:accent6>
        <a:hlink>
          <a:srgbClr val="B333FF"/>
        </a:hlink>
        <a:folHlink>
          <a:srgbClr val="5300A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Flow 1">
        <a:dk1>
          <a:srgbClr val="04617B"/>
        </a:dk1>
        <a:lt1>
          <a:srgbClr val="FFFFFF"/>
        </a:lt1>
        <a:dk2>
          <a:srgbClr val="000000"/>
        </a:dk2>
        <a:lt2>
          <a:srgbClr val="DBF5F9"/>
        </a:lt2>
        <a:accent1>
          <a:srgbClr val="0F6FC6"/>
        </a:accent1>
        <a:accent2>
          <a:srgbClr val="009DD9"/>
        </a:accent2>
        <a:accent3>
          <a:srgbClr val="AAAAAA"/>
        </a:accent3>
        <a:accent4>
          <a:srgbClr val="DADADA"/>
        </a:accent4>
        <a:accent5>
          <a:srgbClr val="AABBDF"/>
        </a:accent5>
        <a:accent6>
          <a:srgbClr val="008EC4"/>
        </a:accent6>
        <a:hlink>
          <a:srgbClr val="FF9800"/>
        </a:hlink>
        <a:folHlink>
          <a:srgbClr val="F4551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6_Médian">
  <a:themeElements>
    <a:clrScheme name="6_Médian 1">
      <a:dk1>
        <a:srgbClr val="000000"/>
      </a:dk1>
      <a:lt1>
        <a:srgbClr val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FFFFFF"/>
      </a:accent3>
      <a:accent4>
        <a:srgbClr val="000000"/>
      </a:accent4>
      <a:accent5>
        <a:srgbClr val="E3D9B8"/>
      </a:accent5>
      <a:accent6>
        <a:srgbClr val="8D9F77"/>
      </a:accent6>
      <a:hlink>
        <a:srgbClr val="B333FF"/>
      </a:hlink>
      <a:folHlink>
        <a:srgbClr val="5300A6"/>
      </a:folHlink>
    </a:clrScheme>
    <a:fontScheme name="6_Médian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Médian 1">
        <a:dk1>
          <a:srgbClr val="000000"/>
        </a:dk1>
        <a:lt1>
          <a:srgbClr val="FFFFFF"/>
        </a:lt1>
        <a:dk2>
          <a:srgbClr val="69676D"/>
        </a:dk2>
        <a:lt2>
          <a:srgbClr val="C9C2D1"/>
        </a:lt2>
        <a:accent1>
          <a:srgbClr val="CEB966"/>
        </a:accent1>
        <a:accent2>
          <a:srgbClr val="9CB084"/>
        </a:accent2>
        <a:accent3>
          <a:srgbClr val="FFFFFF"/>
        </a:accent3>
        <a:accent4>
          <a:srgbClr val="000000"/>
        </a:accent4>
        <a:accent5>
          <a:srgbClr val="E3D9B8"/>
        </a:accent5>
        <a:accent6>
          <a:srgbClr val="8D9F77"/>
        </a:accent6>
        <a:hlink>
          <a:srgbClr val="B333FF"/>
        </a:hlink>
        <a:folHlink>
          <a:srgbClr val="5300A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7_Médian">
  <a:themeElements>
    <a:clrScheme name="7_Médian 1">
      <a:dk1>
        <a:srgbClr val="000000"/>
      </a:dk1>
      <a:lt1>
        <a:srgbClr val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FFFFFF"/>
      </a:accent3>
      <a:accent4>
        <a:srgbClr val="000000"/>
      </a:accent4>
      <a:accent5>
        <a:srgbClr val="E3D9B8"/>
      </a:accent5>
      <a:accent6>
        <a:srgbClr val="8D9F77"/>
      </a:accent6>
      <a:hlink>
        <a:srgbClr val="B333FF"/>
      </a:hlink>
      <a:folHlink>
        <a:srgbClr val="5300A6"/>
      </a:folHlink>
    </a:clrScheme>
    <a:fontScheme name="7_Médian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Médian 1">
        <a:dk1>
          <a:srgbClr val="000000"/>
        </a:dk1>
        <a:lt1>
          <a:srgbClr val="FFFFFF"/>
        </a:lt1>
        <a:dk2>
          <a:srgbClr val="69676D"/>
        </a:dk2>
        <a:lt2>
          <a:srgbClr val="C9C2D1"/>
        </a:lt2>
        <a:accent1>
          <a:srgbClr val="CEB966"/>
        </a:accent1>
        <a:accent2>
          <a:srgbClr val="9CB084"/>
        </a:accent2>
        <a:accent3>
          <a:srgbClr val="FFFFFF"/>
        </a:accent3>
        <a:accent4>
          <a:srgbClr val="000000"/>
        </a:accent4>
        <a:accent5>
          <a:srgbClr val="E3D9B8"/>
        </a:accent5>
        <a:accent6>
          <a:srgbClr val="8D9F77"/>
        </a:accent6>
        <a:hlink>
          <a:srgbClr val="B333FF"/>
        </a:hlink>
        <a:folHlink>
          <a:srgbClr val="5300A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8_Médian">
  <a:themeElements>
    <a:clrScheme name="8_Médian 1">
      <a:dk1>
        <a:srgbClr val="000000"/>
      </a:dk1>
      <a:lt1>
        <a:srgbClr val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FFFFFF"/>
      </a:accent3>
      <a:accent4>
        <a:srgbClr val="000000"/>
      </a:accent4>
      <a:accent5>
        <a:srgbClr val="E3D9B8"/>
      </a:accent5>
      <a:accent6>
        <a:srgbClr val="8D9F77"/>
      </a:accent6>
      <a:hlink>
        <a:srgbClr val="B333FF"/>
      </a:hlink>
      <a:folHlink>
        <a:srgbClr val="5300A6"/>
      </a:folHlink>
    </a:clrScheme>
    <a:fontScheme name="8_Médian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Médian 1">
        <a:dk1>
          <a:srgbClr val="000000"/>
        </a:dk1>
        <a:lt1>
          <a:srgbClr val="FFFFFF"/>
        </a:lt1>
        <a:dk2>
          <a:srgbClr val="69676D"/>
        </a:dk2>
        <a:lt2>
          <a:srgbClr val="C9C2D1"/>
        </a:lt2>
        <a:accent1>
          <a:srgbClr val="CEB966"/>
        </a:accent1>
        <a:accent2>
          <a:srgbClr val="9CB084"/>
        </a:accent2>
        <a:accent3>
          <a:srgbClr val="FFFFFF"/>
        </a:accent3>
        <a:accent4>
          <a:srgbClr val="000000"/>
        </a:accent4>
        <a:accent5>
          <a:srgbClr val="E3D9B8"/>
        </a:accent5>
        <a:accent6>
          <a:srgbClr val="8D9F77"/>
        </a:accent6>
        <a:hlink>
          <a:srgbClr val="B333FF"/>
        </a:hlink>
        <a:folHlink>
          <a:srgbClr val="5300A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1_Verve">
  <a:themeElements>
    <a:clrScheme name="1_Verve 1">
      <a:dk1>
        <a:srgbClr val="575F6D"/>
      </a:dk1>
      <a:lt1>
        <a:srgbClr val="FFFFFF"/>
      </a:lt1>
      <a:dk2>
        <a:srgbClr val="000000"/>
      </a:dk2>
      <a:lt2>
        <a:srgbClr val="FFF39D"/>
      </a:lt2>
      <a:accent1>
        <a:srgbClr val="FE8637"/>
      </a:accent1>
      <a:accent2>
        <a:srgbClr val="7598D9"/>
      </a:accent2>
      <a:accent3>
        <a:srgbClr val="AAAAAA"/>
      </a:accent3>
      <a:accent4>
        <a:srgbClr val="DADADA"/>
      </a:accent4>
      <a:accent5>
        <a:srgbClr val="FEC3AE"/>
      </a:accent5>
      <a:accent6>
        <a:srgbClr val="6989C4"/>
      </a:accent6>
      <a:hlink>
        <a:srgbClr val="EF591E"/>
      </a:hlink>
      <a:folHlink>
        <a:srgbClr val="A7AFC1"/>
      </a:folHlink>
    </a:clrScheme>
    <a:fontScheme name="1_Verv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Verve 1">
        <a:dk1>
          <a:srgbClr val="575F6D"/>
        </a:dk1>
        <a:lt1>
          <a:srgbClr val="FFFFFF"/>
        </a:lt1>
        <a:dk2>
          <a:srgbClr val="000000"/>
        </a:dk2>
        <a:lt2>
          <a:srgbClr val="FFF39D"/>
        </a:lt2>
        <a:accent1>
          <a:srgbClr val="FE8637"/>
        </a:accent1>
        <a:accent2>
          <a:srgbClr val="7598D9"/>
        </a:accent2>
        <a:accent3>
          <a:srgbClr val="AAAAAA"/>
        </a:accent3>
        <a:accent4>
          <a:srgbClr val="DADADA"/>
        </a:accent4>
        <a:accent5>
          <a:srgbClr val="FEC3AE"/>
        </a:accent5>
        <a:accent6>
          <a:srgbClr val="6989C4"/>
        </a:accent6>
        <a:hlink>
          <a:srgbClr val="EF591E"/>
        </a:hlink>
        <a:folHlink>
          <a:srgbClr val="A7AFC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Verve">
  <a:themeElements>
    <a:clrScheme name="Verve 1">
      <a:dk1>
        <a:srgbClr val="575F6D"/>
      </a:dk1>
      <a:lt1>
        <a:srgbClr val="FFFFFF"/>
      </a:lt1>
      <a:dk2>
        <a:srgbClr val="000000"/>
      </a:dk2>
      <a:lt2>
        <a:srgbClr val="FFF39D"/>
      </a:lt2>
      <a:accent1>
        <a:srgbClr val="FE8637"/>
      </a:accent1>
      <a:accent2>
        <a:srgbClr val="7598D9"/>
      </a:accent2>
      <a:accent3>
        <a:srgbClr val="AAAAAA"/>
      </a:accent3>
      <a:accent4>
        <a:srgbClr val="DADADA"/>
      </a:accent4>
      <a:accent5>
        <a:srgbClr val="FEC3AE"/>
      </a:accent5>
      <a:accent6>
        <a:srgbClr val="6989C4"/>
      </a:accent6>
      <a:hlink>
        <a:srgbClr val="EF591E"/>
      </a:hlink>
      <a:folHlink>
        <a:srgbClr val="A7AFC1"/>
      </a:folHlink>
    </a:clrScheme>
    <a:fontScheme name="Verv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erve 1">
        <a:dk1>
          <a:srgbClr val="575F6D"/>
        </a:dk1>
        <a:lt1>
          <a:srgbClr val="FFFFFF"/>
        </a:lt1>
        <a:dk2>
          <a:srgbClr val="000000"/>
        </a:dk2>
        <a:lt2>
          <a:srgbClr val="FFF39D"/>
        </a:lt2>
        <a:accent1>
          <a:srgbClr val="FE8637"/>
        </a:accent1>
        <a:accent2>
          <a:srgbClr val="7598D9"/>
        </a:accent2>
        <a:accent3>
          <a:srgbClr val="AAAAAA"/>
        </a:accent3>
        <a:accent4>
          <a:srgbClr val="DADADA"/>
        </a:accent4>
        <a:accent5>
          <a:srgbClr val="FEC3AE"/>
        </a:accent5>
        <a:accent6>
          <a:srgbClr val="6989C4"/>
        </a:accent6>
        <a:hlink>
          <a:srgbClr val="EF591E"/>
        </a:hlink>
        <a:folHlink>
          <a:srgbClr val="A7AFC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2_Verve">
  <a:themeElements>
    <a:clrScheme name="2_Verve 1">
      <a:dk1>
        <a:srgbClr val="575F6D"/>
      </a:dk1>
      <a:lt1>
        <a:srgbClr val="FFFFFF"/>
      </a:lt1>
      <a:dk2>
        <a:srgbClr val="000000"/>
      </a:dk2>
      <a:lt2>
        <a:srgbClr val="FFF39D"/>
      </a:lt2>
      <a:accent1>
        <a:srgbClr val="FE8637"/>
      </a:accent1>
      <a:accent2>
        <a:srgbClr val="7598D9"/>
      </a:accent2>
      <a:accent3>
        <a:srgbClr val="AAAAAA"/>
      </a:accent3>
      <a:accent4>
        <a:srgbClr val="DADADA"/>
      </a:accent4>
      <a:accent5>
        <a:srgbClr val="FEC3AE"/>
      </a:accent5>
      <a:accent6>
        <a:srgbClr val="6989C4"/>
      </a:accent6>
      <a:hlink>
        <a:srgbClr val="EF591E"/>
      </a:hlink>
      <a:folHlink>
        <a:srgbClr val="A7AFC1"/>
      </a:folHlink>
    </a:clrScheme>
    <a:fontScheme name="2_Verv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Verve 1">
        <a:dk1>
          <a:srgbClr val="575F6D"/>
        </a:dk1>
        <a:lt1>
          <a:srgbClr val="FFFFFF"/>
        </a:lt1>
        <a:dk2>
          <a:srgbClr val="000000"/>
        </a:dk2>
        <a:lt2>
          <a:srgbClr val="FFF39D"/>
        </a:lt2>
        <a:accent1>
          <a:srgbClr val="FE8637"/>
        </a:accent1>
        <a:accent2>
          <a:srgbClr val="7598D9"/>
        </a:accent2>
        <a:accent3>
          <a:srgbClr val="AAAAAA"/>
        </a:accent3>
        <a:accent4>
          <a:srgbClr val="DADADA"/>
        </a:accent4>
        <a:accent5>
          <a:srgbClr val="FEC3AE"/>
        </a:accent5>
        <a:accent6>
          <a:srgbClr val="6989C4"/>
        </a:accent6>
        <a:hlink>
          <a:srgbClr val="EF591E"/>
        </a:hlink>
        <a:folHlink>
          <a:srgbClr val="A7AFC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3_Verve">
  <a:themeElements>
    <a:clrScheme name="3_Verve 1">
      <a:dk1>
        <a:srgbClr val="575F6D"/>
      </a:dk1>
      <a:lt1>
        <a:srgbClr val="FFFFFF"/>
      </a:lt1>
      <a:dk2>
        <a:srgbClr val="000000"/>
      </a:dk2>
      <a:lt2>
        <a:srgbClr val="FFF39D"/>
      </a:lt2>
      <a:accent1>
        <a:srgbClr val="FE8637"/>
      </a:accent1>
      <a:accent2>
        <a:srgbClr val="7598D9"/>
      </a:accent2>
      <a:accent3>
        <a:srgbClr val="AAAAAA"/>
      </a:accent3>
      <a:accent4>
        <a:srgbClr val="DADADA"/>
      </a:accent4>
      <a:accent5>
        <a:srgbClr val="FEC3AE"/>
      </a:accent5>
      <a:accent6>
        <a:srgbClr val="6989C4"/>
      </a:accent6>
      <a:hlink>
        <a:srgbClr val="EF591E"/>
      </a:hlink>
      <a:folHlink>
        <a:srgbClr val="A7AFC1"/>
      </a:folHlink>
    </a:clrScheme>
    <a:fontScheme name="3_Verv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Verve 1">
        <a:dk1>
          <a:srgbClr val="575F6D"/>
        </a:dk1>
        <a:lt1>
          <a:srgbClr val="FFFFFF"/>
        </a:lt1>
        <a:dk2>
          <a:srgbClr val="000000"/>
        </a:dk2>
        <a:lt2>
          <a:srgbClr val="FFF39D"/>
        </a:lt2>
        <a:accent1>
          <a:srgbClr val="FE8637"/>
        </a:accent1>
        <a:accent2>
          <a:srgbClr val="7598D9"/>
        </a:accent2>
        <a:accent3>
          <a:srgbClr val="AAAAAA"/>
        </a:accent3>
        <a:accent4>
          <a:srgbClr val="DADADA"/>
        </a:accent4>
        <a:accent5>
          <a:srgbClr val="FEC3AE"/>
        </a:accent5>
        <a:accent6>
          <a:srgbClr val="6989C4"/>
        </a:accent6>
        <a:hlink>
          <a:srgbClr val="EF591E"/>
        </a:hlink>
        <a:folHlink>
          <a:srgbClr val="A7AFC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4_Verve">
  <a:themeElements>
    <a:clrScheme name="4_Verve 1">
      <a:dk1>
        <a:srgbClr val="575F6D"/>
      </a:dk1>
      <a:lt1>
        <a:srgbClr val="FFFFFF"/>
      </a:lt1>
      <a:dk2>
        <a:srgbClr val="000000"/>
      </a:dk2>
      <a:lt2>
        <a:srgbClr val="FFF39D"/>
      </a:lt2>
      <a:accent1>
        <a:srgbClr val="FE8637"/>
      </a:accent1>
      <a:accent2>
        <a:srgbClr val="7598D9"/>
      </a:accent2>
      <a:accent3>
        <a:srgbClr val="AAAAAA"/>
      </a:accent3>
      <a:accent4>
        <a:srgbClr val="DADADA"/>
      </a:accent4>
      <a:accent5>
        <a:srgbClr val="FEC3AE"/>
      </a:accent5>
      <a:accent6>
        <a:srgbClr val="6989C4"/>
      </a:accent6>
      <a:hlink>
        <a:srgbClr val="EF591E"/>
      </a:hlink>
      <a:folHlink>
        <a:srgbClr val="A7AFC1"/>
      </a:folHlink>
    </a:clrScheme>
    <a:fontScheme name="4_Verv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Verve 1">
        <a:dk1>
          <a:srgbClr val="575F6D"/>
        </a:dk1>
        <a:lt1>
          <a:srgbClr val="FFFFFF"/>
        </a:lt1>
        <a:dk2>
          <a:srgbClr val="000000"/>
        </a:dk2>
        <a:lt2>
          <a:srgbClr val="FFF39D"/>
        </a:lt2>
        <a:accent1>
          <a:srgbClr val="FE8637"/>
        </a:accent1>
        <a:accent2>
          <a:srgbClr val="7598D9"/>
        </a:accent2>
        <a:accent3>
          <a:srgbClr val="AAAAAA"/>
        </a:accent3>
        <a:accent4>
          <a:srgbClr val="DADADA"/>
        </a:accent4>
        <a:accent5>
          <a:srgbClr val="FEC3AE"/>
        </a:accent5>
        <a:accent6>
          <a:srgbClr val="6989C4"/>
        </a:accent6>
        <a:hlink>
          <a:srgbClr val="EF591E"/>
        </a:hlink>
        <a:folHlink>
          <a:srgbClr val="A7AFC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5_Verve">
  <a:themeElements>
    <a:clrScheme name="5_Verve 1">
      <a:dk1>
        <a:srgbClr val="575F6D"/>
      </a:dk1>
      <a:lt1>
        <a:srgbClr val="FFFFFF"/>
      </a:lt1>
      <a:dk2>
        <a:srgbClr val="000000"/>
      </a:dk2>
      <a:lt2>
        <a:srgbClr val="FFF39D"/>
      </a:lt2>
      <a:accent1>
        <a:srgbClr val="FE8637"/>
      </a:accent1>
      <a:accent2>
        <a:srgbClr val="7598D9"/>
      </a:accent2>
      <a:accent3>
        <a:srgbClr val="AAAAAA"/>
      </a:accent3>
      <a:accent4>
        <a:srgbClr val="DADADA"/>
      </a:accent4>
      <a:accent5>
        <a:srgbClr val="FEC3AE"/>
      </a:accent5>
      <a:accent6>
        <a:srgbClr val="6989C4"/>
      </a:accent6>
      <a:hlink>
        <a:srgbClr val="EF591E"/>
      </a:hlink>
      <a:folHlink>
        <a:srgbClr val="A7AFC1"/>
      </a:folHlink>
    </a:clrScheme>
    <a:fontScheme name="5_Verv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Verve 1">
        <a:dk1>
          <a:srgbClr val="575F6D"/>
        </a:dk1>
        <a:lt1>
          <a:srgbClr val="FFFFFF"/>
        </a:lt1>
        <a:dk2>
          <a:srgbClr val="000000"/>
        </a:dk2>
        <a:lt2>
          <a:srgbClr val="FFF39D"/>
        </a:lt2>
        <a:accent1>
          <a:srgbClr val="FE8637"/>
        </a:accent1>
        <a:accent2>
          <a:srgbClr val="7598D9"/>
        </a:accent2>
        <a:accent3>
          <a:srgbClr val="AAAAAA"/>
        </a:accent3>
        <a:accent4>
          <a:srgbClr val="DADADA"/>
        </a:accent4>
        <a:accent5>
          <a:srgbClr val="FEC3AE"/>
        </a:accent5>
        <a:accent6>
          <a:srgbClr val="6989C4"/>
        </a:accent6>
        <a:hlink>
          <a:srgbClr val="EF591E"/>
        </a:hlink>
        <a:folHlink>
          <a:srgbClr val="A7AFC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6_Verve">
  <a:themeElements>
    <a:clrScheme name="6_Verve 1">
      <a:dk1>
        <a:srgbClr val="575F6D"/>
      </a:dk1>
      <a:lt1>
        <a:srgbClr val="FFFFFF"/>
      </a:lt1>
      <a:dk2>
        <a:srgbClr val="000000"/>
      </a:dk2>
      <a:lt2>
        <a:srgbClr val="FFF39D"/>
      </a:lt2>
      <a:accent1>
        <a:srgbClr val="FE8637"/>
      </a:accent1>
      <a:accent2>
        <a:srgbClr val="7598D9"/>
      </a:accent2>
      <a:accent3>
        <a:srgbClr val="AAAAAA"/>
      </a:accent3>
      <a:accent4>
        <a:srgbClr val="DADADA"/>
      </a:accent4>
      <a:accent5>
        <a:srgbClr val="FEC3AE"/>
      </a:accent5>
      <a:accent6>
        <a:srgbClr val="6989C4"/>
      </a:accent6>
      <a:hlink>
        <a:srgbClr val="EF591E"/>
      </a:hlink>
      <a:folHlink>
        <a:srgbClr val="A7AFC1"/>
      </a:folHlink>
    </a:clrScheme>
    <a:fontScheme name="6_Verv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Verve 1">
        <a:dk1>
          <a:srgbClr val="575F6D"/>
        </a:dk1>
        <a:lt1>
          <a:srgbClr val="FFFFFF"/>
        </a:lt1>
        <a:dk2>
          <a:srgbClr val="000000"/>
        </a:dk2>
        <a:lt2>
          <a:srgbClr val="FFF39D"/>
        </a:lt2>
        <a:accent1>
          <a:srgbClr val="FE8637"/>
        </a:accent1>
        <a:accent2>
          <a:srgbClr val="7598D9"/>
        </a:accent2>
        <a:accent3>
          <a:srgbClr val="AAAAAA"/>
        </a:accent3>
        <a:accent4>
          <a:srgbClr val="DADADA"/>
        </a:accent4>
        <a:accent5>
          <a:srgbClr val="FEC3AE"/>
        </a:accent5>
        <a:accent6>
          <a:srgbClr val="6989C4"/>
        </a:accent6>
        <a:hlink>
          <a:srgbClr val="EF591E"/>
        </a:hlink>
        <a:folHlink>
          <a:srgbClr val="A7AFC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riel">
  <a:themeElements>
    <a:clrScheme name="1_Oriel 1">
      <a:dk1>
        <a:srgbClr val="000000"/>
      </a:dk1>
      <a:lt1>
        <a:srgbClr val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FFFFFF"/>
      </a:accent3>
      <a:accent4>
        <a:srgbClr val="000000"/>
      </a:accent4>
      <a:accent5>
        <a:srgbClr val="BCCEBD"/>
      </a:accent5>
      <a:accent6>
        <a:srgbClr val="9FB99F"/>
      </a:accent6>
      <a:hlink>
        <a:srgbClr val="E47E7E"/>
      </a:hlink>
      <a:folHlink>
        <a:srgbClr val="C84447"/>
      </a:folHlink>
    </a:clrScheme>
    <a:fontScheme name="1_Oriel">
      <a:majorFont>
        <a:latin typeface="Century Schoolbook"/>
        <a:ea typeface=""/>
        <a:cs typeface=""/>
      </a:majorFont>
      <a:minorFont>
        <a:latin typeface="Century School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Oriel 1">
        <a:dk1>
          <a:srgbClr val="000000"/>
        </a:dk1>
        <a:lt1>
          <a:srgbClr val="FFFFFF"/>
        </a:lt1>
        <a:dk2>
          <a:srgbClr val="676A55"/>
        </a:dk2>
        <a:lt2>
          <a:srgbClr val="EAEBDE"/>
        </a:lt2>
        <a:accent1>
          <a:srgbClr val="72A376"/>
        </a:accent1>
        <a:accent2>
          <a:srgbClr val="B0CCB0"/>
        </a:accent2>
        <a:accent3>
          <a:srgbClr val="FFFFFF"/>
        </a:accent3>
        <a:accent4>
          <a:srgbClr val="000000"/>
        </a:accent4>
        <a:accent5>
          <a:srgbClr val="BCCEBD"/>
        </a:accent5>
        <a:accent6>
          <a:srgbClr val="9FB99F"/>
        </a:accent6>
        <a:hlink>
          <a:srgbClr val="E47E7E"/>
        </a:hlink>
        <a:folHlink>
          <a:srgbClr val="C8444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7_Verve">
  <a:themeElements>
    <a:clrScheme name="7_Verve 1">
      <a:dk1>
        <a:srgbClr val="575F6D"/>
      </a:dk1>
      <a:lt1>
        <a:srgbClr val="FFFFFF"/>
      </a:lt1>
      <a:dk2>
        <a:srgbClr val="000000"/>
      </a:dk2>
      <a:lt2>
        <a:srgbClr val="FFF39D"/>
      </a:lt2>
      <a:accent1>
        <a:srgbClr val="FE8637"/>
      </a:accent1>
      <a:accent2>
        <a:srgbClr val="7598D9"/>
      </a:accent2>
      <a:accent3>
        <a:srgbClr val="AAAAAA"/>
      </a:accent3>
      <a:accent4>
        <a:srgbClr val="DADADA"/>
      </a:accent4>
      <a:accent5>
        <a:srgbClr val="FEC3AE"/>
      </a:accent5>
      <a:accent6>
        <a:srgbClr val="6989C4"/>
      </a:accent6>
      <a:hlink>
        <a:srgbClr val="EF591E"/>
      </a:hlink>
      <a:folHlink>
        <a:srgbClr val="A7AFC1"/>
      </a:folHlink>
    </a:clrScheme>
    <a:fontScheme name="7_Verv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Verve 1">
        <a:dk1>
          <a:srgbClr val="575F6D"/>
        </a:dk1>
        <a:lt1>
          <a:srgbClr val="FFFFFF"/>
        </a:lt1>
        <a:dk2>
          <a:srgbClr val="000000"/>
        </a:dk2>
        <a:lt2>
          <a:srgbClr val="FFF39D"/>
        </a:lt2>
        <a:accent1>
          <a:srgbClr val="FE8637"/>
        </a:accent1>
        <a:accent2>
          <a:srgbClr val="7598D9"/>
        </a:accent2>
        <a:accent3>
          <a:srgbClr val="AAAAAA"/>
        </a:accent3>
        <a:accent4>
          <a:srgbClr val="DADADA"/>
        </a:accent4>
        <a:accent5>
          <a:srgbClr val="FEC3AE"/>
        </a:accent5>
        <a:accent6>
          <a:srgbClr val="6989C4"/>
        </a:accent6>
        <a:hlink>
          <a:srgbClr val="EF591E"/>
        </a:hlink>
        <a:folHlink>
          <a:srgbClr val="A7AFC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8_Verve">
  <a:themeElements>
    <a:clrScheme name="8_Verve 1">
      <a:dk1>
        <a:srgbClr val="575F6D"/>
      </a:dk1>
      <a:lt1>
        <a:srgbClr val="FFFFFF"/>
      </a:lt1>
      <a:dk2>
        <a:srgbClr val="000000"/>
      </a:dk2>
      <a:lt2>
        <a:srgbClr val="FFF39D"/>
      </a:lt2>
      <a:accent1>
        <a:srgbClr val="FE8637"/>
      </a:accent1>
      <a:accent2>
        <a:srgbClr val="7598D9"/>
      </a:accent2>
      <a:accent3>
        <a:srgbClr val="AAAAAA"/>
      </a:accent3>
      <a:accent4>
        <a:srgbClr val="DADADA"/>
      </a:accent4>
      <a:accent5>
        <a:srgbClr val="FEC3AE"/>
      </a:accent5>
      <a:accent6>
        <a:srgbClr val="6989C4"/>
      </a:accent6>
      <a:hlink>
        <a:srgbClr val="EF591E"/>
      </a:hlink>
      <a:folHlink>
        <a:srgbClr val="A7AFC1"/>
      </a:folHlink>
    </a:clrScheme>
    <a:fontScheme name="8_Verv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Verve 1">
        <a:dk1>
          <a:srgbClr val="575F6D"/>
        </a:dk1>
        <a:lt1>
          <a:srgbClr val="FFFFFF"/>
        </a:lt1>
        <a:dk2>
          <a:srgbClr val="000000"/>
        </a:dk2>
        <a:lt2>
          <a:srgbClr val="FFF39D"/>
        </a:lt2>
        <a:accent1>
          <a:srgbClr val="FE8637"/>
        </a:accent1>
        <a:accent2>
          <a:srgbClr val="7598D9"/>
        </a:accent2>
        <a:accent3>
          <a:srgbClr val="AAAAAA"/>
        </a:accent3>
        <a:accent4>
          <a:srgbClr val="DADADA"/>
        </a:accent4>
        <a:accent5>
          <a:srgbClr val="FEC3AE"/>
        </a:accent5>
        <a:accent6>
          <a:srgbClr val="6989C4"/>
        </a:accent6>
        <a:hlink>
          <a:srgbClr val="EF591E"/>
        </a:hlink>
        <a:folHlink>
          <a:srgbClr val="A7AFC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9_Verve">
  <a:themeElements>
    <a:clrScheme name="9_Verve 1">
      <a:dk1>
        <a:srgbClr val="575F6D"/>
      </a:dk1>
      <a:lt1>
        <a:srgbClr val="FFFFFF"/>
      </a:lt1>
      <a:dk2>
        <a:srgbClr val="000000"/>
      </a:dk2>
      <a:lt2>
        <a:srgbClr val="FFF39D"/>
      </a:lt2>
      <a:accent1>
        <a:srgbClr val="FE8637"/>
      </a:accent1>
      <a:accent2>
        <a:srgbClr val="7598D9"/>
      </a:accent2>
      <a:accent3>
        <a:srgbClr val="AAAAAA"/>
      </a:accent3>
      <a:accent4>
        <a:srgbClr val="DADADA"/>
      </a:accent4>
      <a:accent5>
        <a:srgbClr val="FEC3AE"/>
      </a:accent5>
      <a:accent6>
        <a:srgbClr val="6989C4"/>
      </a:accent6>
      <a:hlink>
        <a:srgbClr val="EF591E"/>
      </a:hlink>
      <a:folHlink>
        <a:srgbClr val="A7AFC1"/>
      </a:folHlink>
    </a:clrScheme>
    <a:fontScheme name="9_Verv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9_Verve 1">
        <a:dk1>
          <a:srgbClr val="575F6D"/>
        </a:dk1>
        <a:lt1>
          <a:srgbClr val="FFFFFF"/>
        </a:lt1>
        <a:dk2>
          <a:srgbClr val="000000"/>
        </a:dk2>
        <a:lt2>
          <a:srgbClr val="FFF39D"/>
        </a:lt2>
        <a:accent1>
          <a:srgbClr val="FE8637"/>
        </a:accent1>
        <a:accent2>
          <a:srgbClr val="7598D9"/>
        </a:accent2>
        <a:accent3>
          <a:srgbClr val="AAAAAA"/>
        </a:accent3>
        <a:accent4>
          <a:srgbClr val="DADADA"/>
        </a:accent4>
        <a:accent5>
          <a:srgbClr val="FEC3AE"/>
        </a:accent5>
        <a:accent6>
          <a:srgbClr val="6989C4"/>
        </a:accent6>
        <a:hlink>
          <a:srgbClr val="EF591E"/>
        </a:hlink>
        <a:folHlink>
          <a:srgbClr val="A7AFC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9_Médian">
  <a:themeElements>
    <a:clrScheme name="9_Médian 1">
      <a:dk1>
        <a:srgbClr val="4E3B30"/>
      </a:dk1>
      <a:lt1>
        <a:srgbClr val="FFFFFF"/>
      </a:lt1>
      <a:dk2>
        <a:srgbClr val="000000"/>
      </a:dk2>
      <a:lt2>
        <a:srgbClr val="FBEEC9"/>
      </a:lt2>
      <a:accent1>
        <a:srgbClr val="F0A22E"/>
      </a:accent1>
      <a:accent2>
        <a:srgbClr val="A5644E"/>
      </a:accent2>
      <a:accent3>
        <a:srgbClr val="AAAAAA"/>
      </a:accent3>
      <a:accent4>
        <a:srgbClr val="DADADA"/>
      </a:accent4>
      <a:accent5>
        <a:srgbClr val="F6CEAD"/>
      </a:accent5>
      <a:accent6>
        <a:srgbClr val="955A46"/>
      </a:accent6>
      <a:hlink>
        <a:srgbClr val="ED602E"/>
      </a:hlink>
      <a:folHlink>
        <a:srgbClr val="FA8E1A"/>
      </a:folHlink>
    </a:clrScheme>
    <a:fontScheme name="9_Médian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9_Médian 1">
        <a:dk1>
          <a:srgbClr val="4E3B30"/>
        </a:dk1>
        <a:lt1>
          <a:srgbClr val="FFFFFF"/>
        </a:lt1>
        <a:dk2>
          <a:srgbClr val="000000"/>
        </a:dk2>
        <a:lt2>
          <a:srgbClr val="FBEEC9"/>
        </a:lt2>
        <a:accent1>
          <a:srgbClr val="F0A22E"/>
        </a:accent1>
        <a:accent2>
          <a:srgbClr val="A5644E"/>
        </a:accent2>
        <a:accent3>
          <a:srgbClr val="AAAAAA"/>
        </a:accent3>
        <a:accent4>
          <a:srgbClr val="DADADA"/>
        </a:accent4>
        <a:accent5>
          <a:srgbClr val="F6CEAD"/>
        </a:accent5>
        <a:accent6>
          <a:srgbClr val="955A46"/>
        </a:accent6>
        <a:hlink>
          <a:srgbClr val="ED602E"/>
        </a:hlink>
        <a:folHlink>
          <a:srgbClr val="FA8E1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10_Médian">
  <a:themeElements>
    <a:clrScheme name="10_Médian 1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FFFFFF"/>
      </a:accent3>
      <a:accent4>
        <a:srgbClr val="000000"/>
      </a:accent4>
      <a:accent5>
        <a:srgbClr val="F6CEAD"/>
      </a:accent5>
      <a:accent6>
        <a:srgbClr val="955A46"/>
      </a:accent6>
      <a:hlink>
        <a:srgbClr val="ED602E"/>
      </a:hlink>
      <a:folHlink>
        <a:srgbClr val="FA8E1A"/>
      </a:folHlink>
    </a:clrScheme>
    <a:fontScheme name="10_Médian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Médian 1">
        <a:dk1>
          <a:srgbClr val="000000"/>
        </a:dk1>
        <a:lt1>
          <a:srgbClr val="FFFFFF"/>
        </a:lt1>
        <a:dk2>
          <a:srgbClr val="4E3B30"/>
        </a:dk2>
        <a:lt2>
          <a:srgbClr val="FBEEC9"/>
        </a:lt2>
        <a:accent1>
          <a:srgbClr val="F0A22E"/>
        </a:accent1>
        <a:accent2>
          <a:srgbClr val="A5644E"/>
        </a:accent2>
        <a:accent3>
          <a:srgbClr val="FFFFFF"/>
        </a:accent3>
        <a:accent4>
          <a:srgbClr val="000000"/>
        </a:accent4>
        <a:accent5>
          <a:srgbClr val="F6CEAD"/>
        </a:accent5>
        <a:accent6>
          <a:srgbClr val="955A46"/>
        </a:accent6>
        <a:hlink>
          <a:srgbClr val="ED602E"/>
        </a:hlink>
        <a:folHlink>
          <a:srgbClr val="FA8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11_Médian">
  <a:themeElements>
    <a:clrScheme name="11_Médian 1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FFFFFF"/>
      </a:accent3>
      <a:accent4>
        <a:srgbClr val="000000"/>
      </a:accent4>
      <a:accent5>
        <a:srgbClr val="F6CEAD"/>
      </a:accent5>
      <a:accent6>
        <a:srgbClr val="955A46"/>
      </a:accent6>
      <a:hlink>
        <a:srgbClr val="ED602E"/>
      </a:hlink>
      <a:folHlink>
        <a:srgbClr val="FA8E1A"/>
      </a:folHlink>
    </a:clrScheme>
    <a:fontScheme name="11_Médian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1_Médian 1">
        <a:dk1>
          <a:srgbClr val="000000"/>
        </a:dk1>
        <a:lt1>
          <a:srgbClr val="FFFFFF"/>
        </a:lt1>
        <a:dk2>
          <a:srgbClr val="4E3B30"/>
        </a:dk2>
        <a:lt2>
          <a:srgbClr val="FBEEC9"/>
        </a:lt2>
        <a:accent1>
          <a:srgbClr val="F0A22E"/>
        </a:accent1>
        <a:accent2>
          <a:srgbClr val="A5644E"/>
        </a:accent2>
        <a:accent3>
          <a:srgbClr val="FFFFFF"/>
        </a:accent3>
        <a:accent4>
          <a:srgbClr val="000000"/>
        </a:accent4>
        <a:accent5>
          <a:srgbClr val="F6CEAD"/>
        </a:accent5>
        <a:accent6>
          <a:srgbClr val="955A46"/>
        </a:accent6>
        <a:hlink>
          <a:srgbClr val="ED602E"/>
        </a:hlink>
        <a:folHlink>
          <a:srgbClr val="FA8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12_Médian">
  <a:themeElements>
    <a:clrScheme name="12_Médian 1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FFFFFF"/>
      </a:accent3>
      <a:accent4>
        <a:srgbClr val="000000"/>
      </a:accent4>
      <a:accent5>
        <a:srgbClr val="F6CEAD"/>
      </a:accent5>
      <a:accent6>
        <a:srgbClr val="955A46"/>
      </a:accent6>
      <a:hlink>
        <a:srgbClr val="ED602E"/>
      </a:hlink>
      <a:folHlink>
        <a:srgbClr val="FA8E1A"/>
      </a:folHlink>
    </a:clrScheme>
    <a:fontScheme name="12_Médian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2_Médian 1">
        <a:dk1>
          <a:srgbClr val="000000"/>
        </a:dk1>
        <a:lt1>
          <a:srgbClr val="FFFFFF"/>
        </a:lt1>
        <a:dk2>
          <a:srgbClr val="4E3B30"/>
        </a:dk2>
        <a:lt2>
          <a:srgbClr val="FBEEC9"/>
        </a:lt2>
        <a:accent1>
          <a:srgbClr val="F0A22E"/>
        </a:accent1>
        <a:accent2>
          <a:srgbClr val="A5644E"/>
        </a:accent2>
        <a:accent3>
          <a:srgbClr val="FFFFFF"/>
        </a:accent3>
        <a:accent4>
          <a:srgbClr val="000000"/>
        </a:accent4>
        <a:accent5>
          <a:srgbClr val="F6CEAD"/>
        </a:accent5>
        <a:accent6>
          <a:srgbClr val="955A46"/>
        </a:accent6>
        <a:hlink>
          <a:srgbClr val="ED602E"/>
        </a:hlink>
        <a:folHlink>
          <a:srgbClr val="FA8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13_Médian">
  <a:themeElements>
    <a:clrScheme name="13_Médian 1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FFFFFF"/>
      </a:accent3>
      <a:accent4>
        <a:srgbClr val="000000"/>
      </a:accent4>
      <a:accent5>
        <a:srgbClr val="F6CEAD"/>
      </a:accent5>
      <a:accent6>
        <a:srgbClr val="955A46"/>
      </a:accent6>
      <a:hlink>
        <a:srgbClr val="ED602E"/>
      </a:hlink>
      <a:folHlink>
        <a:srgbClr val="FA8E1A"/>
      </a:folHlink>
    </a:clrScheme>
    <a:fontScheme name="13_Médian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3_Médian 1">
        <a:dk1>
          <a:srgbClr val="000000"/>
        </a:dk1>
        <a:lt1>
          <a:srgbClr val="FFFFFF"/>
        </a:lt1>
        <a:dk2>
          <a:srgbClr val="4E3B30"/>
        </a:dk2>
        <a:lt2>
          <a:srgbClr val="FBEEC9"/>
        </a:lt2>
        <a:accent1>
          <a:srgbClr val="F0A22E"/>
        </a:accent1>
        <a:accent2>
          <a:srgbClr val="A5644E"/>
        </a:accent2>
        <a:accent3>
          <a:srgbClr val="FFFFFF"/>
        </a:accent3>
        <a:accent4>
          <a:srgbClr val="000000"/>
        </a:accent4>
        <a:accent5>
          <a:srgbClr val="F6CEAD"/>
        </a:accent5>
        <a:accent6>
          <a:srgbClr val="955A46"/>
        </a:accent6>
        <a:hlink>
          <a:srgbClr val="ED602E"/>
        </a:hlink>
        <a:folHlink>
          <a:srgbClr val="FA8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14_Médian">
  <a:themeElements>
    <a:clrScheme name="14_Médian 1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FFFFFF"/>
      </a:accent3>
      <a:accent4>
        <a:srgbClr val="000000"/>
      </a:accent4>
      <a:accent5>
        <a:srgbClr val="F6CEAD"/>
      </a:accent5>
      <a:accent6>
        <a:srgbClr val="955A46"/>
      </a:accent6>
      <a:hlink>
        <a:srgbClr val="ED602E"/>
      </a:hlink>
      <a:folHlink>
        <a:srgbClr val="FA8E1A"/>
      </a:folHlink>
    </a:clrScheme>
    <a:fontScheme name="14_Médian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4_Médian 1">
        <a:dk1>
          <a:srgbClr val="000000"/>
        </a:dk1>
        <a:lt1>
          <a:srgbClr val="FFFFFF"/>
        </a:lt1>
        <a:dk2>
          <a:srgbClr val="4E3B30"/>
        </a:dk2>
        <a:lt2>
          <a:srgbClr val="FBEEC9"/>
        </a:lt2>
        <a:accent1>
          <a:srgbClr val="F0A22E"/>
        </a:accent1>
        <a:accent2>
          <a:srgbClr val="A5644E"/>
        </a:accent2>
        <a:accent3>
          <a:srgbClr val="FFFFFF"/>
        </a:accent3>
        <a:accent4>
          <a:srgbClr val="000000"/>
        </a:accent4>
        <a:accent5>
          <a:srgbClr val="F6CEAD"/>
        </a:accent5>
        <a:accent6>
          <a:srgbClr val="955A46"/>
        </a:accent6>
        <a:hlink>
          <a:srgbClr val="ED602E"/>
        </a:hlink>
        <a:folHlink>
          <a:srgbClr val="FA8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9.xml><?xml version="1.0" encoding="utf-8"?>
<a:theme xmlns:a="http://schemas.openxmlformats.org/drawingml/2006/main" name="15_Médian">
  <a:themeElements>
    <a:clrScheme name="15_Médian 1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FFFFFF"/>
      </a:accent3>
      <a:accent4>
        <a:srgbClr val="000000"/>
      </a:accent4>
      <a:accent5>
        <a:srgbClr val="F6CEAD"/>
      </a:accent5>
      <a:accent6>
        <a:srgbClr val="955A46"/>
      </a:accent6>
      <a:hlink>
        <a:srgbClr val="ED602E"/>
      </a:hlink>
      <a:folHlink>
        <a:srgbClr val="FA8E1A"/>
      </a:folHlink>
    </a:clrScheme>
    <a:fontScheme name="15_Médian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5_Médian 1">
        <a:dk1>
          <a:srgbClr val="000000"/>
        </a:dk1>
        <a:lt1>
          <a:srgbClr val="FFFFFF"/>
        </a:lt1>
        <a:dk2>
          <a:srgbClr val="4E3B30"/>
        </a:dk2>
        <a:lt2>
          <a:srgbClr val="FBEEC9"/>
        </a:lt2>
        <a:accent1>
          <a:srgbClr val="F0A22E"/>
        </a:accent1>
        <a:accent2>
          <a:srgbClr val="A5644E"/>
        </a:accent2>
        <a:accent3>
          <a:srgbClr val="FFFFFF"/>
        </a:accent3>
        <a:accent4>
          <a:srgbClr val="000000"/>
        </a:accent4>
        <a:accent5>
          <a:srgbClr val="F6CEAD"/>
        </a:accent5>
        <a:accent6>
          <a:srgbClr val="955A46"/>
        </a:accent6>
        <a:hlink>
          <a:srgbClr val="ED602E"/>
        </a:hlink>
        <a:folHlink>
          <a:srgbClr val="FA8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riel">
  <a:themeElements>
    <a:clrScheme name="Oriel 1">
      <a:dk1>
        <a:srgbClr val="000000"/>
      </a:dk1>
      <a:lt1>
        <a:srgbClr val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FFFFFF"/>
      </a:accent3>
      <a:accent4>
        <a:srgbClr val="000000"/>
      </a:accent4>
      <a:accent5>
        <a:srgbClr val="BCCEBD"/>
      </a:accent5>
      <a:accent6>
        <a:srgbClr val="9FB99F"/>
      </a:accent6>
      <a:hlink>
        <a:srgbClr val="E47E7E"/>
      </a:hlink>
      <a:folHlink>
        <a:srgbClr val="C84447"/>
      </a:folHlink>
    </a:clrScheme>
    <a:fontScheme name="Oriel">
      <a:majorFont>
        <a:latin typeface="Century Schoolbook"/>
        <a:ea typeface=""/>
        <a:cs typeface=""/>
      </a:majorFont>
      <a:minorFont>
        <a:latin typeface="Century School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riel 1">
        <a:dk1>
          <a:srgbClr val="000000"/>
        </a:dk1>
        <a:lt1>
          <a:srgbClr val="FFFFFF"/>
        </a:lt1>
        <a:dk2>
          <a:srgbClr val="676A55"/>
        </a:dk2>
        <a:lt2>
          <a:srgbClr val="EAEBDE"/>
        </a:lt2>
        <a:accent1>
          <a:srgbClr val="72A376"/>
        </a:accent1>
        <a:accent2>
          <a:srgbClr val="B0CCB0"/>
        </a:accent2>
        <a:accent3>
          <a:srgbClr val="FFFFFF"/>
        </a:accent3>
        <a:accent4>
          <a:srgbClr val="000000"/>
        </a:accent4>
        <a:accent5>
          <a:srgbClr val="BCCEBD"/>
        </a:accent5>
        <a:accent6>
          <a:srgbClr val="9FB99F"/>
        </a:accent6>
        <a:hlink>
          <a:srgbClr val="E47E7E"/>
        </a:hlink>
        <a:folHlink>
          <a:srgbClr val="C8444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16_Médian">
  <a:themeElements>
    <a:clrScheme name="16_Médian 1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FFFFFF"/>
      </a:accent3>
      <a:accent4>
        <a:srgbClr val="000000"/>
      </a:accent4>
      <a:accent5>
        <a:srgbClr val="F6CEAD"/>
      </a:accent5>
      <a:accent6>
        <a:srgbClr val="955A46"/>
      </a:accent6>
      <a:hlink>
        <a:srgbClr val="ED602E"/>
      </a:hlink>
      <a:folHlink>
        <a:srgbClr val="FA8E1A"/>
      </a:folHlink>
    </a:clrScheme>
    <a:fontScheme name="16_Médian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6_Médian 1">
        <a:dk1>
          <a:srgbClr val="000000"/>
        </a:dk1>
        <a:lt1>
          <a:srgbClr val="FFFFFF"/>
        </a:lt1>
        <a:dk2>
          <a:srgbClr val="4E3B30"/>
        </a:dk2>
        <a:lt2>
          <a:srgbClr val="FBEEC9"/>
        </a:lt2>
        <a:accent1>
          <a:srgbClr val="F0A22E"/>
        </a:accent1>
        <a:accent2>
          <a:srgbClr val="A5644E"/>
        </a:accent2>
        <a:accent3>
          <a:srgbClr val="FFFFFF"/>
        </a:accent3>
        <a:accent4>
          <a:srgbClr val="000000"/>
        </a:accent4>
        <a:accent5>
          <a:srgbClr val="F6CEAD"/>
        </a:accent5>
        <a:accent6>
          <a:srgbClr val="955A46"/>
        </a:accent6>
        <a:hlink>
          <a:srgbClr val="ED602E"/>
        </a:hlink>
        <a:folHlink>
          <a:srgbClr val="FA8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1.xml><?xml version="1.0" encoding="utf-8"?>
<a:theme xmlns:a="http://schemas.openxmlformats.org/drawingml/2006/main" name="17_Médian">
  <a:themeElements>
    <a:clrScheme name="17_Médian 1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FFFFFF"/>
      </a:accent3>
      <a:accent4>
        <a:srgbClr val="000000"/>
      </a:accent4>
      <a:accent5>
        <a:srgbClr val="F6CEAD"/>
      </a:accent5>
      <a:accent6>
        <a:srgbClr val="955A46"/>
      </a:accent6>
      <a:hlink>
        <a:srgbClr val="ED602E"/>
      </a:hlink>
      <a:folHlink>
        <a:srgbClr val="FA8E1A"/>
      </a:folHlink>
    </a:clrScheme>
    <a:fontScheme name="17_Médian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7_Médian 1">
        <a:dk1>
          <a:srgbClr val="000000"/>
        </a:dk1>
        <a:lt1>
          <a:srgbClr val="FFFFFF"/>
        </a:lt1>
        <a:dk2>
          <a:srgbClr val="4E3B30"/>
        </a:dk2>
        <a:lt2>
          <a:srgbClr val="FBEEC9"/>
        </a:lt2>
        <a:accent1>
          <a:srgbClr val="F0A22E"/>
        </a:accent1>
        <a:accent2>
          <a:srgbClr val="A5644E"/>
        </a:accent2>
        <a:accent3>
          <a:srgbClr val="FFFFFF"/>
        </a:accent3>
        <a:accent4>
          <a:srgbClr val="000000"/>
        </a:accent4>
        <a:accent5>
          <a:srgbClr val="F6CEAD"/>
        </a:accent5>
        <a:accent6>
          <a:srgbClr val="955A46"/>
        </a:accent6>
        <a:hlink>
          <a:srgbClr val="ED602E"/>
        </a:hlink>
        <a:folHlink>
          <a:srgbClr val="FA8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2.xml><?xml version="1.0" encoding="utf-8"?>
<a:theme xmlns:a="http://schemas.openxmlformats.org/drawingml/2006/main" name="18_Médian">
  <a:themeElements>
    <a:clrScheme name="18_Médian 1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FFFFFF"/>
      </a:accent3>
      <a:accent4>
        <a:srgbClr val="000000"/>
      </a:accent4>
      <a:accent5>
        <a:srgbClr val="F6CEAD"/>
      </a:accent5>
      <a:accent6>
        <a:srgbClr val="955A46"/>
      </a:accent6>
      <a:hlink>
        <a:srgbClr val="ED602E"/>
      </a:hlink>
      <a:folHlink>
        <a:srgbClr val="FA8E1A"/>
      </a:folHlink>
    </a:clrScheme>
    <a:fontScheme name="18_Médian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8_Médian 1">
        <a:dk1>
          <a:srgbClr val="000000"/>
        </a:dk1>
        <a:lt1>
          <a:srgbClr val="FFFFFF"/>
        </a:lt1>
        <a:dk2>
          <a:srgbClr val="4E3B30"/>
        </a:dk2>
        <a:lt2>
          <a:srgbClr val="FBEEC9"/>
        </a:lt2>
        <a:accent1>
          <a:srgbClr val="F0A22E"/>
        </a:accent1>
        <a:accent2>
          <a:srgbClr val="A5644E"/>
        </a:accent2>
        <a:accent3>
          <a:srgbClr val="FFFFFF"/>
        </a:accent3>
        <a:accent4>
          <a:srgbClr val="000000"/>
        </a:accent4>
        <a:accent5>
          <a:srgbClr val="F6CEAD"/>
        </a:accent5>
        <a:accent6>
          <a:srgbClr val="955A46"/>
        </a:accent6>
        <a:hlink>
          <a:srgbClr val="ED602E"/>
        </a:hlink>
        <a:folHlink>
          <a:srgbClr val="FA8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3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4.xml><?xml version="1.0" encoding="utf-8"?>
<a:theme xmlns:a="http://schemas.openxmlformats.org/drawingml/2006/main" name="1_Office Theme">
  <a:themeElements>
    <a:clrScheme name="1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5.xml><?xml version="1.0" encoding="utf-8"?>
<a:theme xmlns:a="http://schemas.openxmlformats.org/drawingml/2006/main" name="2_Office Theme">
  <a:themeElements>
    <a:clrScheme name="2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6.xml><?xml version="1.0" encoding="utf-8"?>
<a:theme xmlns:a="http://schemas.openxmlformats.org/drawingml/2006/main" name="3_Office Theme">
  <a:themeElements>
    <a:clrScheme name="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7.xml><?xml version="1.0" encoding="utf-8"?>
<a:theme xmlns:a="http://schemas.openxmlformats.org/drawingml/2006/main" name="4_Office Theme">
  <a:themeElements>
    <a:clrScheme name="4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8.xml><?xml version="1.0" encoding="utf-8"?>
<a:theme xmlns:a="http://schemas.openxmlformats.org/drawingml/2006/main" name="5_Office Theme">
  <a:themeElements>
    <a:clrScheme name="5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5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9.xml><?xml version="1.0" encoding="utf-8"?>
<a:theme xmlns:a="http://schemas.openxmlformats.org/drawingml/2006/main" name="6_Office Theme">
  <a:themeElements>
    <a:clrScheme name="6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6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Oriel">
  <a:themeElements>
    <a:clrScheme name="2_Oriel 1">
      <a:dk1>
        <a:srgbClr val="000000"/>
      </a:dk1>
      <a:lt1>
        <a:srgbClr val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FFFFFF"/>
      </a:accent3>
      <a:accent4>
        <a:srgbClr val="000000"/>
      </a:accent4>
      <a:accent5>
        <a:srgbClr val="BCCEBD"/>
      </a:accent5>
      <a:accent6>
        <a:srgbClr val="9FB99F"/>
      </a:accent6>
      <a:hlink>
        <a:srgbClr val="E47E7E"/>
      </a:hlink>
      <a:folHlink>
        <a:srgbClr val="C84447"/>
      </a:folHlink>
    </a:clrScheme>
    <a:fontScheme name="2_Oriel">
      <a:majorFont>
        <a:latin typeface="Century Schoolbook"/>
        <a:ea typeface=""/>
        <a:cs typeface=""/>
      </a:majorFont>
      <a:minorFont>
        <a:latin typeface="Century School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riel 1">
        <a:dk1>
          <a:srgbClr val="000000"/>
        </a:dk1>
        <a:lt1>
          <a:srgbClr val="FFFFFF"/>
        </a:lt1>
        <a:dk2>
          <a:srgbClr val="676A55"/>
        </a:dk2>
        <a:lt2>
          <a:srgbClr val="EAEBDE"/>
        </a:lt2>
        <a:accent1>
          <a:srgbClr val="72A376"/>
        </a:accent1>
        <a:accent2>
          <a:srgbClr val="B0CCB0"/>
        </a:accent2>
        <a:accent3>
          <a:srgbClr val="FFFFFF"/>
        </a:accent3>
        <a:accent4>
          <a:srgbClr val="000000"/>
        </a:accent4>
        <a:accent5>
          <a:srgbClr val="BCCEBD"/>
        </a:accent5>
        <a:accent6>
          <a:srgbClr val="9FB99F"/>
        </a:accent6>
        <a:hlink>
          <a:srgbClr val="E47E7E"/>
        </a:hlink>
        <a:folHlink>
          <a:srgbClr val="C8444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0.xml><?xml version="1.0" encoding="utf-8"?>
<a:theme xmlns:a="http://schemas.openxmlformats.org/drawingml/2006/main" name="7_Office Theme">
  <a:themeElements>
    <a:clrScheme name="7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7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1.xml><?xml version="1.0" encoding="utf-8"?>
<a:theme xmlns:a="http://schemas.openxmlformats.org/drawingml/2006/main" name="1_Rotonde">
  <a:themeElements>
    <a:clrScheme name="1_Rotonde 1">
      <a:dk1>
        <a:srgbClr val="000000"/>
      </a:dk1>
      <a:lt1>
        <a:srgbClr val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FFFFFF"/>
      </a:accent3>
      <a:accent4>
        <a:srgbClr val="000000"/>
      </a:accent4>
      <a:accent5>
        <a:srgbClr val="FEC3AE"/>
      </a:accent5>
      <a:accent6>
        <a:srgbClr val="6989C4"/>
      </a:accent6>
      <a:hlink>
        <a:srgbClr val="EF591E"/>
      </a:hlink>
      <a:folHlink>
        <a:srgbClr val="A7AFC1"/>
      </a:folHlink>
    </a:clrScheme>
    <a:fontScheme name="1_Rotonde">
      <a:majorFont>
        <a:latin typeface="Eras Medium ITC"/>
        <a:ea typeface=""/>
        <a:cs typeface=""/>
      </a:majorFont>
      <a:minorFont>
        <a:latin typeface="Eras Medium IT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Rotonde 1">
        <a:dk1>
          <a:srgbClr val="000000"/>
        </a:dk1>
        <a:lt1>
          <a:srgbClr val="FFFFFF"/>
        </a:lt1>
        <a:dk2>
          <a:srgbClr val="575F6D"/>
        </a:dk2>
        <a:lt2>
          <a:srgbClr val="FFF39D"/>
        </a:lt2>
        <a:accent1>
          <a:srgbClr val="FE8637"/>
        </a:accent1>
        <a:accent2>
          <a:srgbClr val="7598D9"/>
        </a:accent2>
        <a:accent3>
          <a:srgbClr val="FFFFFF"/>
        </a:accent3>
        <a:accent4>
          <a:srgbClr val="000000"/>
        </a:accent4>
        <a:accent5>
          <a:srgbClr val="FEC3AE"/>
        </a:accent5>
        <a:accent6>
          <a:srgbClr val="6989C4"/>
        </a:accent6>
        <a:hlink>
          <a:srgbClr val="EF591E"/>
        </a:hlink>
        <a:folHlink>
          <a:srgbClr val="A7AFC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2.xml><?xml version="1.0" encoding="utf-8"?>
<a:theme xmlns:a="http://schemas.openxmlformats.org/drawingml/2006/main" name="Rotonde">
  <a:themeElements>
    <a:clrScheme name="Rotonde 1">
      <a:dk1>
        <a:srgbClr val="000000"/>
      </a:dk1>
      <a:lt1>
        <a:srgbClr val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FFFFFF"/>
      </a:accent3>
      <a:accent4>
        <a:srgbClr val="000000"/>
      </a:accent4>
      <a:accent5>
        <a:srgbClr val="FEC3AE"/>
      </a:accent5>
      <a:accent6>
        <a:srgbClr val="6989C4"/>
      </a:accent6>
      <a:hlink>
        <a:srgbClr val="EF591E"/>
      </a:hlink>
      <a:folHlink>
        <a:srgbClr val="A7AFC1"/>
      </a:folHlink>
    </a:clrScheme>
    <a:fontScheme name="Rotonde">
      <a:majorFont>
        <a:latin typeface="Eras Medium ITC"/>
        <a:ea typeface=""/>
        <a:cs typeface=""/>
      </a:majorFont>
      <a:minorFont>
        <a:latin typeface="Eras Medium IT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otonde 1">
        <a:dk1>
          <a:srgbClr val="000000"/>
        </a:dk1>
        <a:lt1>
          <a:srgbClr val="FFFFFF"/>
        </a:lt1>
        <a:dk2>
          <a:srgbClr val="575F6D"/>
        </a:dk2>
        <a:lt2>
          <a:srgbClr val="FFF39D"/>
        </a:lt2>
        <a:accent1>
          <a:srgbClr val="FE8637"/>
        </a:accent1>
        <a:accent2>
          <a:srgbClr val="7598D9"/>
        </a:accent2>
        <a:accent3>
          <a:srgbClr val="FFFFFF"/>
        </a:accent3>
        <a:accent4>
          <a:srgbClr val="000000"/>
        </a:accent4>
        <a:accent5>
          <a:srgbClr val="FEC3AE"/>
        </a:accent5>
        <a:accent6>
          <a:srgbClr val="6989C4"/>
        </a:accent6>
        <a:hlink>
          <a:srgbClr val="EF591E"/>
        </a:hlink>
        <a:folHlink>
          <a:srgbClr val="A7AFC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3.xml><?xml version="1.0" encoding="utf-8"?>
<a:theme xmlns:a="http://schemas.openxmlformats.org/drawingml/2006/main" name="2_Rotonde">
  <a:themeElements>
    <a:clrScheme name="2_Rotonde 1">
      <a:dk1>
        <a:srgbClr val="000000"/>
      </a:dk1>
      <a:lt1>
        <a:srgbClr val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FFFFFF"/>
      </a:accent3>
      <a:accent4>
        <a:srgbClr val="000000"/>
      </a:accent4>
      <a:accent5>
        <a:srgbClr val="FEC3AE"/>
      </a:accent5>
      <a:accent6>
        <a:srgbClr val="6989C4"/>
      </a:accent6>
      <a:hlink>
        <a:srgbClr val="EF591E"/>
      </a:hlink>
      <a:folHlink>
        <a:srgbClr val="A7AFC1"/>
      </a:folHlink>
    </a:clrScheme>
    <a:fontScheme name="2_Rotonde">
      <a:majorFont>
        <a:latin typeface="Eras Medium ITC"/>
        <a:ea typeface=""/>
        <a:cs typeface=""/>
      </a:majorFont>
      <a:minorFont>
        <a:latin typeface="Eras Medium IT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Rotonde 1">
        <a:dk1>
          <a:srgbClr val="000000"/>
        </a:dk1>
        <a:lt1>
          <a:srgbClr val="FFFFFF"/>
        </a:lt1>
        <a:dk2>
          <a:srgbClr val="575F6D"/>
        </a:dk2>
        <a:lt2>
          <a:srgbClr val="FFF39D"/>
        </a:lt2>
        <a:accent1>
          <a:srgbClr val="FE8637"/>
        </a:accent1>
        <a:accent2>
          <a:srgbClr val="7598D9"/>
        </a:accent2>
        <a:accent3>
          <a:srgbClr val="FFFFFF"/>
        </a:accent3>
        <a:accent4>
          <a:srgbClr val="000000"/>
        </a:accent4>
        <a:accent5>
          <a:srgbClr val="FEC3AE"/>
        </a:accent5>
        <a:accent6>
          <a:srgbClr val="6989C4"/>
        </a:accent6>
        <a:hlink>
          <a:srgbClr val="EF591E"/>
        </a:hlink>
        <a:folHlink>
          <a:srgbClr val="A7AFC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4.xml><?xml version="1.0" encoding="utf-8"?>
<a:theme xmlns:a="http://schemas.openxmlformats.org/drawingml/2006/main" name="3_Rotonde">
  <a:themeElements>
    <a:clrScheme name="3_Rotonde 1">
      <a:dk1>
        <a:srgbClr val="575F6D"/>
      </a:dk1>
      <a:lt1>
        <a:srgbClr val="FFFFFF"/>
      </a:lt1>
      <a:dk2>
        <a:srgbClr val="000000"/>
      </a:dk2>
      <a:lt2>
        <a:srgbClr val="FFF39D"/>
      </a:lt2>
      <a:accent1>
        <a:srgbClr val="FE8637"/>
      </a:accent1>
      <a:accent2>
        <a:srgbClr val="7598D9"/>
      </a:accent2>
      <a:accent3>
        <a:srgbClr val="AAAAAA"/>
      </a:accent3>
      <a:accent4>
        <a:srgbClr val="DADADA"/>
      </a:accent4>
      <a:accent5>
        <a:srgbClr val="FEC3AE"/>
      </a:accent5>
      <a:accent6>
        <a:srgbClr val="6989C4"/>
      </a:accent6>
      <a:hlink>
        <a:srgbClr val="EF591E"/>
      </a:hlink>
      <a:folHlink>
        <a:srgbClr val="A7AFC1"/>
      </a:folHlink>
    </a:clrScheme>
    <a:fontScheme name="3_Rotonde">
      <a:majorFont>
        <a:latin typeface="Eras Medium ITC"/>
        <a:ea typeface=""/>
        <a:cs typeface=""/>
      </a:majorFont>
      <a:minorFont>
        <a:latin typeface="Eras Medium IT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Rotonde 1">
        <a:dk1>
          <a:srgbClr val="575F6D"/>
        </a:dk1>
        <a:lt1>
          <a:srgbClr val="FFFFFF"/>
        </a:lt1>
        <a:dk2>
          <a:srgbClr val="000000"/>
        </a:dk2>
        <a:lt2>
          <a:srgbClr val="FFF39D"/>
        </a:lt2>
        <a:accent1>
          <a:srgbClr val="FE8637"/>
        </a:accent1>
        <a:accent2>
          <a:srgbClr val="7598D9"/>
        </a:accent2>
        <a:accent3>
          <a:srgbClr val="AAAAAA"/>
        </a:accent3>
        <a:accent4>
          <a:srgbClr val="DADADA"/>
        </a:accent4>
        <a:accent5>
          <a:srgbClr val="FEC3AE"/>
        </a:accent5>
        <a:accent6>
          <a:srgbClr val="6989C4"/>
        </a:accent6>
        <a:hlink>
          <a:srgbClr val="EF591E"/>
        </a:hlink>
        <a:folHlink>
          <a:srgbClr val="A7AFC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5.xml><?xml version="1.0" encoding="utf-8"?>
<a:theme xmlns:a="http://schemas.openxmlformats.org/drawingml/2006/main" name="4_Rotonde">
  <a:themeElements>
    <a:clrScheme name="4_Rotonde 1">
      <a:dk1>
        <a:srgbClr val="575F6D"/>
      </a:dk1>
      <a:lt1>
        <a:srgbClr val="FFFFFF"/>
      </a:lt1>
      <a:dk2>
        <a:srgbClr val="000000"/>
      </a:dk2>
      <a:lt2>
        <a:srgbClr val="FFF39D"/>
      </a:lt2>
      <a:accent1>
        <a:srgbClr val="FE8637"/>
      </a:accent1>
      <a:accent2>
        <a:srgbClr val="7598D9"/>
      </a:accent2>
      <a:accent3>
        <a:srgbClr val="AAAAAA"/>
      </a:accent3>
      <a:accent4>
        <a:srgbClr val="DADADA"/>
      </a:accent4>
      <a:accent5>
        <a:srgbClr val="FEC3AE"/>
      </a:accent5>
      <a:accent6>
        <a:srgbClr val="6989C4"/>
      </a:accent6>
      <a:hlink>
        <a:srgbClr val="EF591E"/>
      </a:hlink>
      <a:folHlink>
        <a:srgbClr val="A7AFC1"/>
      </a:folHlink>
    </a:clrScheme>
    <a:fontScheme name="4_Rotonde">
      <a:majorFont>
        <a:latin typeface="Eras Medium ITC"/>
        <a:ea typeface=""/>
        <a:cs typeface=""/>
      </a:majorFont>
      <a:minorFont>
        <a:latin typeface="Eras Medium IT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Rotonde 1">
        <a:dk1>
          <a:srgbClr val="575F6D"/>
        </a:dk1>
        <a:lt1>
          <a:srgbClr val="FFFFFF"/>
        </a:lt1>
        <a:dk2>
          <a:srgbClr val="000000"/>
        </a:dk2>
        <a:lt2>
          <a:srgbClr val="FFF39D"/>
        </a:lt2>
        <a:accent1>
          <a:srgbClr val="FE8637"/>
        </a:accent1>
        <a:accent2>
          <a:srgbClr val="7598D9"/>
        </a:accent2>
        <a:accent3>
          <a:srgbClr val="AAAAAA"/>
        </a:accent3>
        <a:accent4>
          <a:srgbClr val="DADADA"/>
        </a:accent4>
        <a:accent5>
          <a:srgbClr val="FEC3AE"/>
        </a:accent5>
        <a:accent6>
          <a:srgbClr val="6989C4"/>
        </a:accent6>
        <a:hlink>
          <a:srgbClr val="EF591E"/>
        </a:hlink>
        <a:folHlink>
          <a:srgbClr val="A7AFC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6.xml><?xml version="1.0" encoding="utf-8"?>
<a:theme xmlns:a="http://schemas.openxmlformats.org/drawingml/2006/main" name="5_Rotonde">
  <a:themeElements>
    <a:clrScheme name="5_Rotonde 1">
      <a:dk1>
        <a:srgbClr val="000000"/>
      </a:dk1>
      <a:lt1>
        <a:srgbClr val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FFFFFF"/>
      </a:accent3>
      <a:accent4>
        <a:srgbClr val="000000"/>
      </a:accent4>
      <a:accent5>
        <a:srgbClr val="FEC3AE"/>
      </a:accent5>
      <a:accent6>
        <a:srgbClr val="6989C4"/>
      </a:accent6>
      <a:hlink>
        <a:srgbClr val="EF591E"/>
      </a:hlink>
      <a:folHlink>
        <a:srgbClr val="A7AFC1"/>
      </a:folHlink>
    </a:clrScheme>
    <a:fontScheme name="5_Rotonde">
      <a:majorFont>
        <a:latin typeface="Eras Medium ITC"/>
        <a:ea typeface=""/>
        <a:cs typeface=""/>
      </a:majorFont>
      <a:minorFont>
        <a:latin typeface="Eras Medium IT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Rotonde 1">
        <a:dk1>
          <a:srgbClr val="000000"/>
        </a:dk1>
        <a:lt1>
          <a:srgbClr val="FFFFFF"/>
        </a:lt1>
        <a:dk2>
          <a:srgbClr val="575F6D"/>
        </a:dk2>
        <a:lt2>
          <a:srgbClr val="FFF39D"/>
        </a:lt2>
        <a:accent1>
          <a:srgbClr val="FE8637"/>
        </a:accent1>
        <a:accent2>
          <a:srgbClr val="7598D9"/>
        </a:accent2>
        <a:accent3>
          <a:srgbClr val="FFFFFF"/>
        </a:accent3>
        <a:accent4>
          <a:srgbClr val="000000"/>
        </a:accent4>
        <a:accent5>
          <a:srgbClr val="FEC3AE"/>
        </a:accent5>
        <a:accent6>
          <a:srgbClr val="6989C4"/>
        </a:accent6>
        <a:hlink>
          <a:srgbClr val="EF591E"/>
        </a:hlink>
        <a:folHlink>
          <a:srgbClr val="A7AFC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7.xml><?xml version="1.0" encoding="utf-8"?>
<a:theme xmlns:a="http://schemas.openxmlformats.org/drawingml/2006/main" name="6_Rotonde">
  <a:themeElements>
    <a:clrScheme name="6_Rotonde 1">
      <a:dk1>
        <a:srgbClr val="575F6D"/>
      </a:dk1>
      <a:lt1>
        <a:srgbClr val="FFFFFF"/>
      </a:lt1>
      <a:dk2>
        <a:srgbClr val="000000"/>
      </a:dk2>
      <a:lt2>
        <a:srgbClr val="FFF39D"/>
      </a:lt2>
      <a:accent1>
        <a:srgbClr val="FE8637"/>
      </a:accent1>
      <a:accent2>
        <a:srgbClr val="7598D9"/>
      </a:accent2>
      <a:accent3>
        <a:srgbClr val="AAAAAA"/>
      </a:accent3>
      <a:accent4>
        <a:srgbClr val="DADADA"/>
      </a:accent4>
      <a:accent5>
        <a:srgbClr val="FEC3AE"/>
      </a:accent5>
      <a:accent6>
        <a:srgbClr val="6989C4"/>
      </a:accent6>
      <a:hlink>
        <a:srgbClr val="EF591E"/>
      </a:hlink>
      <a:folHlink>
        <a:srgbClr val="A7AFC1"/>
      </a:folHlink>
    </a:clrScheme>
    <a:fontScheme name="6_Rotonde">
      <a:majorFont>
        <a:latin typeface="Eras Medium ITC"/>
        <a:ea typeface=""/>
        <a:cs typeface=""/>
      </a:majorFont>
      <a:minorFont>
        <a:latin typeface="Eras Medium IT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Rotonde 1">
        <a:dk1>
          <a:srgbClr val="575F6D"/>
        </a:dk1>
        <a:lt1>
          <a:srgbClr val="FFFFFF"/>
        </a:lt1>
        <a:dk2>
          <a:srgbClr val="000000"/>
        </a:dk2>
        <a:lt2>
          <a:srgbClr val="FFF39D"/>
        </a:lt2>
        <a:accent1>
          <a:srgbClr val="FE8637"/>
        </a:accent1>
        <a:accent2>
          <a:srgbClr val="7598D9"/>
        </a:accent2>
        <a:accent3>
          <a:srgbClr val="AAAAAA"/>
        </a:accent3>
        <a:accent4>
          <a:srgbClr val="DADADA"/>
        </a:accent4>
        <a:accent5>
          <a:srgbClr val="FEC3AE"/>
        </a:accent5>
        <a:accent6>
          <a:srgbClr val="6989C4"/>
        </a:accent6>
        <a:hlink>
          <a:srgbClr val="EF591E"/>
        </a:hlink>
        <a:folHlink>
          <a:srgbClr val="A7AFC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8.xml><?xml version="1.0" encoding="utf-8"?>
<a:theme xmlns:a="http://schemas.openxmlformats.org/drawingml/2006/main" name="7_Rotonde">
  <a:themeElements>
    <a:clrScheme name="7_Rotonde 1">
      <a:dk1>
        <a:srgbClr val="000000"/>
      </a:dk1>
      <a:lt1>
        <a:srgbClr val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FFFFFF"/>
      </a:accent3>
      <a:accent4>
        <a:srgbClr val="000000"/>
      </a:accent4>
      <a:accent5>
        <a:srgbClr val="FEC3AE"/>
      </a:accent5>
      <a:accent6>
        <a:srgbClr val="6989C4"/>
      </a:accent6>
      <a:hlink>
        <a:srgbClr val="EF591E"/>
      </a:hlink>
      <a:folHlink>
        <a:srgbClr val="A7AFC1"/>
      </a:folHlink>
    </a:clrScheme>
    <a:fontScheme name="7_Rotonde">
      <a:majorFont>
        <a:latin typeface="Eras Medium ITC"/>
        <a:ea typeface=""/>
        <a:cs typeface=""/>
      </a:majorFont>
      <a:minorFont>
        <a:latin typeface="Eras Medium IT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Rotonde 1">
        <a:dk1>
          <a:srgbClr val="000000"/>
        </a:dk1>
        <a:lt1>
          <a:srgbClr val="FFFFFF"/>
        </a:lt1>
        <a:dk2>
          <a:srgbClr val="575F6D"/>
        </a:dk2>
        <a:lt2>
          <a:srgbClr val="FFF39D"/>
        </a:lt2>
        <a:accent1>
          <a:srgbClr val="FE8637"/>
        </a:accent1>
        <a:accent2>
          <a:srgbClr val="7598D9"/>
        </a:accent2>
        <a:accent3>
          <a:srgbClr val="FFFFFF"/>
        </a:accent3>
        <a:accent4>
          <a:srgbClr val="000000"/>
        </a:accent4>
        <a:accent5>
          <a:srgbClr val="FEC3AE"/>
        </a:accent5>
        <a:accent6>
          <a:srgbClr val="6989C4"/>
        </a:accent6>
        <a:hlink>
          <a:srgbClr val="EF591E"/>
        </a:hlink>
        <a:folHlink>
          <a:srgbClr val="A7AFC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9.xml><?xml version="1.0" encoding="utf-8"?>
<a:theme xmlns:a="http://schemas.openxmlformats.org/drawingml/2006/main" name="8_Rotonde">
  <a:themeElements>
    <a:clrScheme name="8_Rotonde 1">
      <a:dk1>
        <a:srgbClr val="000000"/>
      </a:dk1>
      <a:lt1>
        <a:srgbClr val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FFFFFF"/>
      </a:accent3>
      <a:accent4>
        <a:srgbClr val="000000"/>
      </a:accent4>
      <a:accent5>
        <a:srgbClr val="FEC3AE"/>
      </a:accent5>
      <a:accent6>
        <a:srgbClr val="6989C4"/>
      </a:accent6>
      <a:hlink>
        <a:srgbClr val="EF591E"/>
      </a:hlink>
      <a:folHlink>
        <a:srgbClr val="A7AFC1"/>
      </a:folHlink>
    </a:clrScheme>
    <a:fontScheme name="8_Rotonde">
      <a:majorFont>
        <a:latin typeface="Eras Medium ITC"/>
        <a:ea typeface=""/>
        <a:cs typeface=""/>
      </a:majorFont>
      <a:minorFont>
        <a:latin typeface="Eras Medium IT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Rotonde 1">
        <a:dk1>
          <a:srgbClr val="000000"/>
        </a:dk1>
        <a:lt1>
          <a:srgbClr val="FFFFFF"/>
        </a:lt1>
        <a:dk2>
          <a:srgbClr val="575F6D"/>
        </a:dk2>
        <a:lt2>
          <a:srgbClr val="FFF39D"/>
        </a:lt2>
        <a:accent1>
          <a:srgbClr val="FE8637"/>
        </a:accent1>
        <a:accent2>
          <a:srgbClr val="7598D9"/>
        </a:accent2>
        <a:accent3>
          <a:srgbClr val="FFFFFF"/>
        </a:accent3>
        <a:accent4>
          <a:srgbClr val="000000"/>
        </a:accent4>
        <a:accent5>
          <a:srgbClr val="FEC3AE"/>
        </a:accent5>
        <a:accent6>
          <a:srgbClr val="6989C4"/>
        </a:accent6>
        <a:hlink>
          <a:srgbClr val="EF591E"/>
        </a:hlink>
        <a:folHlink>
          <a:srgbClr val="A7AFC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Oriel">
  <a:themeElements>
    <a:clrScheme name="3_Oriel 1">
      <a:dk1>
        <a:srgbClr val="676A55"/>
      </a:dk1>
      <a:lt1>
        <a:srgbClr val="FFFFFF"/>
      </a:lt1>
      <a:dk2>
        <a:srgbClr val="000000"/>
      </a:dk2>
      <a:lt2>
        <a:srgbClr val="EAEBDE"/>
      </a:lt2>
      <a:accent1>
        <a:srgbClr val="72A376"/>
      </a:accent1>
      <a:accent2>
        <a:srgbClr val="B0CCB0"/>
      </a:accent2>
      <a:accent3>
        <a:srgbClr val="AAAAAA"/>
      </a:accent3>
      <a:accent4>
        <a:srgbClr val="DADADA"/>
      </a:accent4>
      <a:accent5>
        <a:srgbClr val="BCCEBD"/>
      </a:accent5>
      <a:accent6>
        <a:srgbClr val="9FB99F"/>
      </a:accent6>
      <a:hlink>
        <a:srgbClr val="E47E7E"/>
      </a:hlink>
      <a:folHlink>
        <a:srgbClr val="C84447"/>
      </a:folHlink>
    </a:clrScheme>
    <a:fontScheme name="3_Oriel">
      <a:majorFont>
        <a:latin typeface="Century Schoolbook"/>
        <a:ea typeface=""/>
        <a:cs typeface=""/>
      </a:majorFont>
      <a:minorFont>
        <a:latin typeface="Century School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Oriel 1">
        <a:dk1>
          <a:srgbClr val="676A55"/>
        </a:dk1>
        <a:lt1>
          <a:srgbClr val="FFFFFF"/>
        </a:lt1>
        <a:dk2>
          <a:srgbClr val="000000"/>
        </a:dk2>
        <a:lt2>
          <a:srgbClr val="EAEBDE"/>
        </a:lt2>
        <a:accent1>
          <a:srgbClr val="72A376"/>
        </a:accent1>
        <a:accent2>
          <a:srgbClr val="B0CCB0"/>
        </a:accent2>
        <a:accent3>
          <a:srgbClr val="AAAAAA"/>
        </a:accent3>
        <a:accent4>
          <a:srgbClr val="DADADA"/>
        </a:accent4>
        <a:accent5>
          <a:srgbClr val="BCCEBD"/>
        </a:accent5>
        <a:accent6>
          <a:srgbClr val="9FB99F"/>
        </a:accent6>
        <a:hlink>
          <a:srgbClr val="E47E7E"/>
        </a:hlink>
        <a:folHlink>
          <a:srgbClr val="C8444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0.xml><?xml version="1.0" encoding="utf-8"?>
<a:theme xmlns:a="http://schemas.openxmlformats.org/drawingml/2006/main" name="9_Rotonde">
  <a:themeElements>
    <a:clrScheme name="9_Rotonde 1">
      <a:dk1>
        <a:srgbClr val="575F6D"/>
      </a:dk1>
      <a:lt1>
        <a:srgbClr val="FFFFFF"/>
      </a:lt1>
      <a:dk2>
        <a:srgbClr val="000000"/>
      </a:dk2>
      <a:lt2>
        <a:srgbClr val="FFF39D"/>
      </a:lt2>
      <a:accent1>
        <a:srgbClr val="FE8637"/>
      </a:accent1>
      <a:accent2>
        <a:srgbClr val="7598D9"/>
      </a:accent2>
      <a:accent3>
        <a:srgbClr val="AAAAAA"/>
      </a:accent3>
      <a:accent4>
        <a:srgbClr val="DADADA"/>
      </a:accent4>
      <a:accent5>
        <a:srgbClr val="FEC3AE"/>
      </a:accent5>
      <a:accent6>
        <a:srgbClr val="6989C4"/>
      </a:accent6>
      <a:hlink>
        <a:srgbClr val="EF591E"/>
      </a:hlink>
      <a:folHlink>
        <a:srgbClr val="A7AFC1"/>
      </a:folHlink>
    </a:clrScheme>
    <a:fontScheme name="9_Rotonde">
      <a:majorFont>
        <a:latin typeface="Eras Medium ITC"/>
        <a:ea typeface=""/>
        <a:cs typeface=""/>
      </a:majorFont>
      <a:minorFont>
        <a:latin typeface="Eras Medium IT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9_Rotonde 1">
        <a:dk1>
          <a:srgbClr val="575F6D"/>
        </a:dk1>
        <a:lt1>
          <a:srgbClr val="FFFFFF"/>
        </a:lt1>
        <a:dk2>
          <a:srgbClr val="000000"/>
        </a:dk2>
        <a:lt2>
          <a:srgbClr val="FFF39D"/>
        </a:lt2>
        <a:accent1>
          <a:srgbClr val="FE8637"/>
        </a:accent1>
        <a:accent2>
          <a:srgbClr val="7598D9"/>
        </a:accent2>
        <a:accent3>
          <a:srgbClr val="AAAAAA"/>
        </a:accent3>
        <a:accent4>
          <a:srgbClr val="DADADA"/>
        </a:accent4>
        <a:accent5>
          <a:srgbClr val="FEC3AE"/>
        </a:accent5>
        <a:accent6>
          <a:srgbClr val="6989C4"/>
        </a:accent6>
        <a:hlink>
          <a:srgbClr val="EF591E"/>
        </a:hlink>
        <a:folHlink>
          <a:srgbClr val="A7AFC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1.xml><?xml version="1.0" encoding="utf-8"?>
<a:theme xmlns:a="http://schemas.openxmlformats.org/drawingml/2006/main" name="10_Verve">
  <a:themeElements>
    <a:clrScheme name="10_Verve 1">
      <a:dk1>
        <a:srgbClr val="333333"/>
      </a:dk1>
      <a:lt1>
        <a:srgbClr val="FFFFFF"/>
      </a:lt1>
      <a:dk2>
        <a:srgbClr val="000000"/>
      </a:dk2>
      <a:lt2>
        <a:srgbClr val="E5E5E5"/>
      </a:lt2>
      <a:accent1>
        <a:srgbClr val="666666"/>
      </a:accent1>
      <a:accent2>
        <a:srgbClr val="999999"/>
      </a:accent2>
      <a:accent3>
        <a:srgbClr val="AAAAAA"/>
      </a:accent3>
      <a:accent4>
        <a:srgbClr val="DADADA"/>
      </a:accent4>
      <a:accent5>
        <a:srgbClr val="B8B8B8"/>
      </a:accent5>
      <a:accent6>
        <a:srgbClr val="8A8A8A"/>
      </a:accent6>
      <a:hlink>
        <a:srgbClr val="5F5F5F"/>
      </a:hlink>
      <a:folHlink>
        <a:srgbClr val="919191"/>
      </a:folHlink>
    </a:clrScheme>
    <a:fontScheme name="10_Verv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Verve 1">
        <a:dk1>
          <a:srgbClr val="333333"/>
        </a:dk1>
        <a:lt1>
          <a:srgbClr val="FFFFFF"/>
        </a:lt1>
        <a:dk2>
          <a:srgbClr val="000000"/>
        </a:dk2>
        <a:lt2>
          <a:srgbClr val="E5E5E5"/>
        </a:lt2>
        <a:accent1>
          <a:srgbClr val="666666"/>
        </a:accent1>
        <a:accent2>
          <a:srgbClr val="999999"/>
        </a:accent2>
        <a:accent3>
          <a:srgbClr val="AAAAAA"/>
        </a:accent3>
        <a:accent4>
          <a:srgbClr val="DADADA"/>
        </a:accent4>
        <a:accent5>
          <a:srgbClr val="B8B8B8"/>
        </a:accent5>
        <a:accent6>
          <a:srgbClr val="8A8A8A"/>
        </a:accent6>
        <a:hlink>
          <a:srgbClr val="5F5F5F"/>
        </a:hlink>
        <a:folHlink>
          <a:srgbClr val="91919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2.xml><?xml version="1.0" encoding="utf-8"?>
<a:theme xmlns:a="http://schemas.openxmlformats.org/drawingml/2006/main" name="11_Verve">
  <a:themeElements>
    <a:clrScheme name="11_Verve 1">
      <a:dk1>
        <a:srgbClr val="333333"/>
      </a:dk1>
      <a:lt1>
        <a:srgbClr val="FFFFFF"/>
      </a:lt1>
      <a:dk2>
        <a:srgbClr val="000000"/>
      </a:dk2>
      <a:lt2>
        <a:srgbClr val="E5E5E5"/>
      </a:lt2>
      <a:accent1>
        <a:srgbClr val="666666"/>
      </a:accent1>
      <a:accent2>
        <a:srgbClr val="999999"/>
      </a:accent2>
      <a:accent3>
        <a:srgbClr val="AAAAAA"/>
      </a:accent3>
      <a:accent4>
        <a:srgbClr val="DADADA"/>
      </a:accent4>
      <a:accent5>
        <a:srgbClr val="B8B8B8"/>
      </a:accent5>
      <a:accent6>
        <a:srgbClr val="8A8A8A"/>
      </a:accent6>
      <a:hlink>
        <a:srgbClr val="5F5F5F"/>
      </a:hlink>
      <a:folHlink>
        <a:srgbClr val="919191"/>
      </a:folHlink>
    </a:clrScheme>
    <a:fontScheme name="11_Verv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1_Verve 1">
        <a:dk1>
          <a:srgbClr val="333333"/>
        </a:dk1>
        <a:lt1>
          <a:srgbClr val="FFFFFF"/>
        </a:lt1>
        <a:dk2>
          <a:srgbClr val="000000"/>
        </a:dk2>
        <a:lt2>
          <a:srgbClr val="E5E5E5"/>
        </a:lt2>
        <a:accent1>
          <a:srgbClr val="666666"/>
        </a:accent1>
        <a:accent2>
          <a:srgbClr val="999999"/>
        </a:accent2>
        <a:accent3>
          <a:srgbClr val="AAAAAA"/>
        </a:accent3>
        <a:accent4>
          <a:srgbClr val="DADADA"/>
        </a:accent4>
        <a:accent5>
          <a:srgbClr val="B8B8B8"/>
        </a:accent5>
        <a:accent6>
          <a:srgbClr val="8A8A8A"/>
        </a:accent6>
        <a:hlink>
          <a:srgbClr val="5F5F5F"/>
        </a:hlink>
        <a:folHlink>
          <a:srgbClr val="91919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3.xml><?xml version="1.0" encoding="utf-8"?>
<a:theme xmlns:a="http://schemas.openxmlformats.org/drawingml/2006/main" name="12_Verve">
  <a:themeElements>
    <a:clrScheme name="12_Verve 1">
      <a:dk1>
        <a:srgbClr val="333333"/>
      </a:dk1>
      <a:lt1>
        <a:srgbClr val="FFFFFF"/>
      </a:lt1>
      <a:dk2>
        <a:srgbClr val="000000"/>
      </a:dk2>
      <a:lt2>
        <a:srgbClr val="E5E5E5"/>
      </a:lt2>
      <a:accent1>
        <a:srgbClr val="666666"/>
      </a:accent1>
      <a:accent2>
        <a:srgbClr val="999999"/>
      </a:accent2>
      <a:accent3>
        <a:srgbClr val="AAAAAA"/>
      </a:accent3>
      <a:accent4>
        <a:srgbClr val="DADADA"/>
      </a:accent4>
      <a:accent5>
        <a:srgbClr val="B8B8B8"/>
      </a:accent5>
      <a:accent6>
        <a:srgbClr val="8A8A8A"/>
      </a:accent6>
      <a:hlink>
        <a:srgbClr val="5F5F5F"/>
      </a:hlink>
      <a:folHlink>
        <a:srgbClr val="919191"/>
      </a:folHlink>
    </a:clrScheme>
    <a:fontScheme name="12_Verv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2_Verve 1">
        <a:dk1>
          <a:srgbClr val="333333"/>
        </a:dk1>
        <a:lt1>
          <a:srgbClr val="FFFFFF"/>
        </a:lt1>
        <a:dk2>
          <a:srgbClr val="000000"/>
        </a:dk2>
        <a:lt2>
          <a:srgbClr val="E5E5E5"/>
        </a:lt2>
        <a:accent1>
          <a:srgbClr val="666666"/>
        </a:accent1>
        <a:accent2>
          <a:srgbClr val="999999"/>
        </a:accent2>
        <a:accent3>
          <a:srgbClr val="AAAAAA"/>
        </a:accent3>
        <a:accent4>
          <a:srgbClr val="DADADA"/>
        </a:accent4>
        <a:accent5>
          <a:srgbClr val="B8B8B8"/>
        </a:accent5>
        <a:accent6>
          <a:srgbClr val="8A8A8A"/>
        </a:accent6>
        <a:hlink>
          <a:srgbClr val="5F5F5F"/>
        </a:hlink>
        <a:folHlink>
          <a:srgbClr val="91919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4.xml><?xml version="1.0" encoding="utf-8"?>
<a:theme xmlns:a="http://schemas.openxmlformats.org/drawingml/2006/main" name="13_Verve">
  <a:themeElements>
    <a:clrScheme name="13_Verve 1">
      <a:dk1>
        <a:srgbClr val="333333"/>
      </a:dk1>
      <a:lt1>
        <a:srgbClr val="FFFFFF"/>
      </a:lt1>
      <a:dk2>
        <a:srgbClr val="000000"/>
      </a:dk2>
      <a:lt2>
        <a:srgbClr val="E5E5E5"/>
      </a:lt2>
      <a:accent1>
        <a:srgbClr val="666666"/>
      </a:accent1>
      <a:accent2>
        <a:srgbClr val="999999"/>
      </a:accent2>
      <a:accent3>
        <a:srgbClr val="AAAAAA"/>
      </a:accent3>
      <a:accent4>
        <a:srgbClr val="DADADA"/>
      </a:accent4>
      <a:accent5>
        <a:srgbClr val="B8B8B8"/>
      </a:accent5>
      <a:accent6>
        <a:srgbClr val="8A8A8A"/>
      </a:accent6>
      <a:hlink>
        <a:srgbClr val="5F5F5F"/>
      </a:hlink>
      <a:folHlink>
        <a:srgbClr val="919191"/>
      </a:folHlink>
    </a:clrScheme>
    <a:fontScheme name="13_Verv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3_Verve 1">
        <a:dk1>
          <a:srgbClr val="333333"/>
        </a:dk1>
        <a:lt1>
          <a:srgbClr val="FFFFFF"/>
        </a:lt1>
        <a:dk2>
          <a:srgbClr val="000000"/>
        </a:dk2>
        <a:lt2>
          <a:srgbClr val="E5E5E5"/>
        </a:lt2>
        <a:accent1>
          <a:srgbClr val="666666"/>
        </a:accent1>
        <a:accent2>
          <a:srgbClr val="999999"/>
        </a:accent2>
        <a:accent3>
          <a:srgbClr val="AAAAAA"/>
        </a:accent3>
        <a:accent4>
          <a:srgbClr val="DADADA"/>
        </a:accent4>
        <a:accent5>
          <a:srgbClr val="B8B8B8"/>
        </a:accent5>
        <a:accent6>
          <a:srgbClr val="8A8A8A"/>
        </a:accent6>
        <a:hlink>
          <a:srgbClr val="5F5F5F"/>
        </a:hlink>
        <a:folHlink>
          <a:srgbClr val="91919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5.xml><?xml version="1.0" encoding="utf-8"?>
<a:theme xmlns:a="http://schemas.openxmlformats.org/drawingml/2006/main" name="14_Verve">
  <a:themeElements>
    <a:clrScheme name="14_Verve 1">
      <a:dk1>
        <a:srgbClr val="333333"/>
      </a:dk1>
      <a:lt1>
        <a:srgbClr val="FFFFFF"/>
      </a:lt1>
      <a:dk2>
        <a:srgbClr val="000000"/>
      </a:dk2>
      <a:lt2>
        <a:srgbClr val="E5E5E5"/>
      </a:lt2>
      <a:accent1>
        <a:srgbClr val="666666"/>
      </a:accent1>
      <a:accent2>
        <a:srgbClr val="999999"/>
      </a:accent2>
      <a:accent3>
        <a:srgbClr val="AAAAAA"/>
      </a:accent3>
      <a:accent4>
        <a:srgbClr val="DADADA"/>
      </a:accent4>
      <a:accent5>
        <a:srgbClr val="B8B8B8"/>
      </a:accent5>
      <a:accent6>
        <a:srgbClr val="8A8A8A"/>
      </a:accent6>
      <a:hlink>
        <a:srgbClr val="5F5F5F"/>
      </a:hlink>
      <a:folHlink>
        <a:srgbClr val="919191"/>
      </a:folHlink>
    </a:clrScheme>
    <a:fontScheme name="14_Verv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4_Verve 1">
        <a:dk1>
          <a:srgbClr val="333333"/>
        </a:dk1>
        <a:lt1>
          <a:srgbClr val="FFFFFF"/>
        </a:lt1>
        <a:dk2>
          <a:srgbClr val="000000"/>
        </a:dk2>
        <a:lt2>
          <a:srgbClr val="E5E5E5"/>
        </a:lt2>
        <a:accent1>
          <a:srgbClr val="666666"/>
        </a:accent1>
        <a:accent2>
          <a:srgbClr val="999999"/>
        </a:accent2>
        <a:accent3>
          <a:srgbClr val="AAAAAA"/>
        </a:accent3>
        <a:accent4>
          <a:srgbClr val="DADADA"/>
        </a:accent4>
        <a:accent5>
          <a:srgbClr val="B8B8B8"/>
        </a:accent5>
        <a:accent6>
          <a:srgbClr val="8A8A8A"/>
        </a:accent6>
        <a:hlink>
          <a:srgbClr val="5F5F5F"/>
        </a:hlink>
        <a:folHlink>
          <a:srgbClr val="91919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6.xml><?xml version="1.0" encoding="utf-8"?>
<a:theme xmlns:a="http://schemas.openxmlformats.org/drawingml/2006/main" name="15_Verve">
  <a:themeElements>
    <a:clrScheme name="15_Verve 1">
      <a:dk1>
        <a:srgbClr val="333333"/>
      </a:dk1>
      <a:lt1>
        <a:srgbClr val="FFFFFF"/>
      </a:lt1>
      <a:dk2>
        <a:srgbClr val="000000"/>
      </a:dk2>
      <a:lt2>
        <a:srgbClr val="E5E5E5"/>
      </a:lt2>
      <a:accent1>
        <a:srgbClr val="666666"/>
      </a:accent1>
      <a:accent2>
        <a:srgbClr val="999999"/>
      </a:accent2>
      <a:accent3>
        <a:srgbClr val="AAAAAA"/>
      </a:accent3>
      <a:accent4>
        <a:srgbClr val="DADADA"/>
      </a:accent4>
      <a:accent5>
        <a:srgbClr val="B8B8B8"/>
      </a:accent5>
      <a:accent6>
        <a:srgbClr val="8A8A8A"/>
      </a:accent6>
      <a:hlink>
        <a:srgbClr val="5F5F5F"/>
      </a:hlink>
      <a:folHlink>
        <a:srgbClr val="919191"/>
      </a:folHlink>
    </a:clrScheme>
    <a:fontScheme name="15_Verv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5_Verve 1">
        <a:dk1>
          <a:srgbClr val="333333"/>
        </a:dk1>
        <a:lt1>
          <a:srgbClr val="FFFFFF"/>
        </a:lt1>
        <a:dk2>
          <a:srgbClr val="000000"/>
        </a:dk2>
        <a:lt2>
          <a:srgbClr val="E5E5E5"/>
        </a:lt2>
        <a:accent1>
          <a:srgbClr val="666666"/>
        </a:accent1>
        <a:accent2>
          <a:srgbClr val="999999"/>
        </a:accent2>
        <a:accent3>
          <a:srgbClr val="AAAAAA"/>
        </a:accent3>
        <a:accent4>
          <a:srgbClr val="DADADA"/>
        </a:accent4>
        <a:accent5>
          <a:srgbClr val="B8B8B8"/>
        </a:accent5>
        <a:accent6>
          <a:srgbClr val="8A8A8A"/>
        </a:accent6>
        <a:hlink>
          <a:srgbClr val="5F5F5F"/>
        </a:hlink>
        <a:folHlink>
          <a:srgbClr val="91919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7.xml><?xml version="1.0" encoding="utf-8"?>
<a:theme xmlns:a="http://schemas.openxmlformats.org/drawingml/2006/main" name="16_Verve">
  <a:themeElements>
    <a:clrScheme name="16_Verve 1">
      <a:dk1>
        <a:srgbClr val="333333"/>
      </a:dk1>
      <a:lt1>
        <a:srgbClr val="FFFFFF"/>
      </a:lt1>
      <a:dk2>
        <a:srgbClr val="000000"/>
      </a:dk2>
      <a:lt2>
        <a:srgbClr val="E5E5E5"/>
      </a:lt2>
      <a:accent1>
        <a:srgbClr val="666666"/>
      </a:accent1>
      <a:accent2>
        <a:srgbClr val="999999"/>
      </a:accent2>
      <a:accent3>
        <a:srgbClr val="AAAAAA"/>
      </a:accent3>
      <a:accent4>
        <a:srgbClr val="DADADA"/>
      </a:accent4>
      <a:accent5>
        <a:srgbClr val="B8B8B8"/>
      </a:accent5>
      <a:accent6>
        <a:srgbClr val="8A8A8A"/>
      </a:accent6>
      <a:hlink>
        <a:srgbClr val="5F5F5F"/>
      </a:hlink>
      <a:folHlink>
        <a:srgbClr val="919191"/>
      </a:folHlink>
    </a:clrScheme>
    <a:fontScheme name="16_Verv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6_Verve 1">
        <a:dk1>
          <a:srgbClr val="333333"/>
        </a:dk1>
        <a:lt1>
          <a:srgbClr val="FFFFFF"/>
        </a:lt1>
        <a:dk2>
          <a:srgbClr val="000000"/>
        </a:dk2>
        <a:lt2>
          <a:srgbClr val="E5E5E5"/>
        </a:lt2>
        <a:accent1>
          <a:srgbClr val="666666"/>
        </a:accent1>
        <a:accent2>
          <a:srgbClr val="999999"/>
        </a:accent2>
        <a:accent3>
          <a:srgbClr val="AAAAAA"/>
        </a:accent3>
        <a:accent4>
          <a:srgbClr val="DADADA"/>
        </a:accent4>
        <a:accent5>
          <a:srgbClr val="B8B8B8"/>
        </a:accent5>
        <a:accent6>
          <a:srgbClr val="8A8A8A"/>
        </a:accent6>
        <a:hlink>
          <a:srgbClr val="5F5F5F"/>
        </a:hlink>
        <a:folHlink>
          <a:srgbClr val="91919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8.xml><?xml version="1.0" encoding="utf-8"?>
<a:theme xmlns:a="http://schemas.openxmlformats.org/drawingml/2006/main" name="17_Verve">
  <a:themeElements>
    <a:clrScheme name="17_Verve 1">
      <a:dk1>
        <a:srgbClr val="333333"/>
      </a:dk1>
      <a:lt1>
        <a:srgbClr val="FFFFFF"/>
      </a:lt1>
      <a:dk2>
        <a:srgbClr val="000000"/>
      </a:dk2>
      <a:lt2>
        <a:srgbClr val="E5E5E5"/>
      </a:lt2>
      <a:accent1>
        <a:srgbClr val="666666"/>
      </a:accent1>
      <a:accent2>
        <a:srgbClr val="999999"/>
      </a:accent2>
      <a:accent3>
        <a:srgbClr val="AAAAAA"/>
      </a:accent3>
      <a:accent4>
        <a:srgbClr val="DADADA"/>
      </a:accent4>
      <a:accent5>
        <a:srgbClr val="B8B8B8"/>
      </a:accent5>
      <a:accent6>
        <a:srgbClr val="8A8A8A"/>
      </a:accent6>
      <a:hlink>
        <a:srgbClr val="5F5F5F"/>
      </a:hlink>
      <a:folHlink>
        <a:srgbClr val="919191"/>
      </a:folHlink>
    </a:clrScheme>
    <a:fontScheme name="17_Verv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7_Verve 1">
        <a:dk1>
          <a:srgbClr val="333333"/>
        </a:dk1>
        <a:lt1>
          <a:srgbClr val="FFFFFF"/>
        </a:lt1>
        <a:dk2>
          <a:srgbClr val="000000"/>
        </a:dk2>
        <a:lt2>
          <a:srgbClr val="E5E5E5"/>
        </a:lt2>
        <a:accent1>
          <a:srgbClr val="666666"/>
        </a:accent1>
        <a:accent2>
          <a:srgbClr val="999999"/>
        </a:accent2>
        <a:accent3>
          <a:srgbClr val="AAAAAA"/>
        </a:accent3>
        <a:accent4>
          <a:srgbClr val="DADADA"/>
        </a:accent4>
        <a:accent5>
          <a:srgbClr val="B8B8B8"/>
        </a:accent5>
        <a:accent6>
          <a:srgbClr val="8A8A8A"/>
        </a:accent6>
        <a:hlink>
          <a:srgbClr val="5F5F5F"/>
        </a:hlink>
        <a:folHlink>
          <a:srgbClr val="91919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9.xml><?xml version="1.0" encoding="utf-8"?>
<a:theme xmlns:a="http://schemas.openxmlformats.org/drawingml/2006/main" name="18_Verve">
  <a:themeElements>
    <a:clrScheme name="18_Verve 1">
      <a:dk1>
        <a:srgbClr val="333333"/>
      </a:dk1>
      <a:lt1>
        <a:srgbClr val="FFFFFF"/>
      </a:lt1>
      <a:dk2>
        <a:srgbClr val="000000"/>
      </a:dk2>
      <a:lt2>
        <a:srgbClr val="E5E5E5"/>
      </a:lt2>
      <a:accent1>
        <a:srgbClr val="666666"/>
      </a:accent1>
      <a:accent2>
        <a:srgbClr val="999999"/>
      </a:accent2>
      <a:accent3>
        <a:srgbClr val="AAAAAA"/>
      </a:accent3>
      <a:accent4>
        <a:srgbClr val="DADADA"/>
      </a:accent4>
      <a:accent5>
        <a:srgbClr val="B8B8B8"/>
      </a:accent5>
      <a:accent6>
        <a:srgbClr val="8A8A8A"/>
      </a:accent6>
      <a:hlink>
        <a:srgbClr val="5F5F5F"/>
      </a:hlink>
      <a:folHlink>
        <a:srgbClr val="919191"/>
      </a:folHlink>
    </a:clrScheme>
    <a:fontScheme name="18_Verv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8_Verve 1">
        <a:dk1>
          <a:srgbClr val="333333"/>
        </a:dk1>
        <a:lt1>
          <a:srgbClr val="FFFFFF"/>
        </a:lt1>
        <a:dk2>
          <a:srgbClr val="000000"/>
        </a:dk2>
        <a:lt2>
          <a:srgbClr val="E5E5E5"/>
        </a:lt2>
        <a:accent1>
          <a:srgbClr val="666666"/>
        </a:accent1>
        <a:accent2>
          <a:srgbClr val="999999"/>
        </a:accent2>
        <a:accent3>
          <a:srgbClr val="AAAAAA"/>
        </a:accent3>
        <a:accent4>
          <a:srgbClr val="DADADA"/>
        </a:accent4>
        <a:accent5>
          <a:srgbClr val="B8B8B8"/>
        </a:accent5>
        <a:accent6>
          <a:srgbClr val="8A8A8A"/>
        </a:accent6>
        <a:hlink>
          <a:srgbClr val="5F5F5F"/>
        </a:hlink>
        <a:folHlink>
          <a:srgbClr val="91919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Oriel">
  <a:themeElements>
    <a:clrScheme name="4_Oriel 1">
      <a:dk1>
        <a:srgbClr val="000000"/>
      </a:dk1>
      <a:lt1>
        <a:srgbClr val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FFFFFF"/>
      </a:accent3>
      <a:accent4>
        <a:srgbClr val="000000"/>
      </a:accent4>
      <a:accent5>
        <a:srgbClr val="BCCEBD"/>
      </a:accent5>
      <a:accent6>
        <a:srgbClr val="9FB99F"/>
      </a:accent6>
      <a:hlink>
        <a:srgbClr val="E47E7E"/>
      </a:hlink>
      <a:folHlink>
        <a:srgbClr val="C84447"/>
      </a:folHlink>
    </a:clrScheme>
    <a:fontScheme name="4_Oriel">
      <a:majorFont>
        <a:latin typeface="Century Schoolbook"/>
        <a:ea typeface=""/>
        <a:cs typeface=""/>
      </a:majorFont>
      <a:minorFont>
        <a:latin typeface="Century School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Oriel 1">
        <a:dk1>
          <a:srgbClr val="000000"/>
        </a:dk1>
        <a:lt1>
          <a:srgbClr val="FFFFFF"/>
        </a:lt1>
        <a:dk2>
          <a:srgbClr val="676A55"/>
        </a:dk2>
        <a:lt2>
          <a:srgbClr val="EAEBDE"/>
        </a:lt2>
        <a:accent1>
          <a:srgbClr val="72A376"/>
        </a:accent1>
        <a:accent2>
          <a:srgbClr val="B0CCB0"/>
        </a:accent2>
        <a:accent3>
          <a:srgbClr val="FFFFFF"/>
        </a:accent3>
        <a:accent4>
          <a:srgbClr val="000000"/>
        </a:accent4>
        <a:accent5>
          <a:srgbClr val="BCCEBD"/>
        </a:accent5>
        <a:accent6>
          <a:srgbClr val="9FB99F"/>
        </a:accent6>
        <a:hlink>
          <a:srgbClr val="E47E7E"/>
        </a:hlink>
        <a:folHlink>
          <a:srgbClr val="C8444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0.xml><?xml version="1.0" encoding="utf-8"?>
<a:theme xmlns:a="http://schemas.openxmlformats.org/drawingml/2006/main" name="19_Verve">
  <a:themeElements>
    <a:clrScheme name="19_Verve 1">
      <a:dk1>
        <a:srgbClr val="333333"/>
      </a:dk1>
      <a:lt1>
        <a:srgbClr val="FFFFFF"/>
      </a:lt1>
      <a:dk2>
        <a:srgbClr val="000000"/>
      </a:dk2>
      <a:lt2>
        <a:srgbClr val="E5E5E5"/>
      </a:lt2>
      <a:accent1>
        <a:srgbClr val="666666"/>
      </a:accent1>
      <a:accent2>
        <a:srgbClr val="999999"/>
      </a:accent2>
      <a:accent3>
        <a:srgbClr val="AAAAAA"/>
      </a:accent3>
      <a:accent4>
        <a:srgbClr val="DADADA"/>
      </a:accent4>
      <a:accent5>
        <a:srgbClr val="B8B8B8"/>
      </a:accent5>
      <a:accent6>
        <a:srgbClr val="8A8A8A"/>
      </a:accent6>
      <a:hlink>
        <a:srgbClr val="5F5F5F"/>
      </a:hlink>
      <a:folHlink>
        <a:srgbClr val="919191"/>
      </a:folHlink>
    </a:clrScheme>
    <a:fontScheme name="19_Verv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9_Verve 1">
        <a:dk1>
          <a:srgbClr val="333333"/>
        </a:dk1>
        <a:lt1>
          <a:srgbClr val="FFFFFF"/>
        </a:lt1>
        <a:dk2>
          <a:srgbClr val="000000"/>
        </a:dk2>
        <a:lt2>
          <a:srgbClr val="E5E5E5"/>
        </a:lt2>
        <a:accent1>
          <a:srgbClr val="666666"/>
        </a:accent1>
        <a:accent2>
          <a:srgbClr val="999999"/>
        </a:accent2>
        <a:accent3>
          <a:srgbClr val="AAAAAA"/>
        </a:accent3>
        <a:accent4>
          <a:srgbClr val="DADADA"/>
        </a:accent4>
        <a:accent5>
          <a:srgbClr val="B8B8B8"/>
        </a:accent5>
        <a:accent6>
          <a:srgbClr val="8A8A8A"/>
        </a:accent6>
        <a:hlink>
          <a:srgbClr val="5F5F5F"/>
        </a:hlink>
        <a:folHlink>
          <a:srgbClr val="91919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1.xml><?xml version="1.0" encoding="utf-8"?>
<a:theme xmlns:a="http://schemas.openxmlformats.org/drawingml/2006/main" name="20_Verve">
  <a:themeElements>
    <a:clrScheme name="20_Verve 1">
      <a:dk1>
        <a:srgbClr val="333333"/>
      </a:dk1>
      <a:lt1>
        <a:srgbClr val="FFFFFF"/>
      </a:lt1>
      <a:dk2>
        <a:srgbClr val="000000"/>
      </a:dk2>
      <a:lt2>
        <a:srgbClr val="E5E5E5"/>
      </a:lt2>
      <a:accent1>
        <a:srgbClr val="666666"/>
      </a:accent1>
      <a:accent2>
        <a:srgbClr val="999999"/>
      </a:accent2>
      <a:accent3>
        <a:srgbClr val="AAAAAA"/>
      </a:accent3>
      <a:accent4>
        <a:srgbClr val="DADADA"/>
      </a:accent4>
      <a:accent5>
        <a:srgbClr val="B8B8B8"/>
      </a:accent5>
      <a:accent6>
        <a:srgbClr val="8A8A8A"/>
      </a:accent6>
      <a:hlink>
        <a:srgbClr val="5F5F5F"/>
      </a:hlink>
      <a:folHlink>
        <a:srgbClr val="919191"/>
      </a:folHlink>
    </a:clrScheme>
    <a:fontScheme name="20_Verv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0_Verve 1">
        <a:dk1>
          <a:srgbClr val="333333"/>
        </a:dk1>
        <a:lt1>
          <a:srgbClr val="FFFFFF"/>
        </a:lt1>
        <a:dk2>
          <a:srgbClr val="000000"/>
        </a:dk2>
        <a:lt2>
          <a:srgbClr val="E5E5E5"/>
        </a:lt2>
        <a:accent1>
          <a:srgbClr val="666666"/>
        </a:accent1>
        <a:accent2>
          <a:srgbClr val="999999"/>
        </a:accent2>
        <a:accent3>
          <a:srgbClr val="AAAAAA"/>
        </a:accent3>
        <a:accent4>
          <a:srgbClr val="DADADA"/>
        </a:accent4>
        <a:accent5>
          <a:srgbClr val="B8B8B8"/>
        </a:accent5>
        <a:accent6>
          <a:srgbClr val="8A8A8A"/>
        </a:accent6>
        <a:hlink>
          <a:srgbClr val="5F5F5F"/>
        </a:hlink>
        <a:folHlink>
          <a:srgbClr val="91919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2.xml><?xml version="1.0" encoding="utf-8"?>
<a:theme xmlns:a="http://schemas.openxmlformats.org/drawingml/2006/main" name="21_Verve">
  <a:themeElements>
    <a:clrScheme name="21_Verve 1">
      <a:dk1>
        <a:srgbClr val="333333"/>
      </a:dk1>
      <a:lt1>
        <a:srgbClr val="FFFFFF"/>
      </a:lt1>
      <a:dk2>
        <a:srgbClr val="000000"/>
      </a:dk2>
      <a:lt2>
        <a:srgbClr val="E5E5E5"/>
      </a:lt2>
      <a:accent1>
        <a:srgbClr val="666666"/>
      </a:accent1>
      <a:accent2>
        <a:srgbClr val="999999"/>
      </a:accent2>
      <a:accent3>
        <a:srgbClr val="AAAAAA"/>
      </a:accent3>
      <a:accent4>
        <a:srgbClr val="DADADA"/>
      </a:accent4>
      <a:accent5>
        <a:srgbClr val="B8B8B8"/>
      </a:accent5>
      <a:accent6>
        <a:srgbClr val="8A8A8A"/>
      </a:accent6>
      <a:hlink>
        <a:srgbClr val="5F5F5F"/>
      </a:hlink>
      <a:folHlink>
        <a:srgbClr val="919191"/>
      </a:folHlink>
    </a:clrScheme>
    <a:fontScheme name="21_Verv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1_Verve 1">
        <a:dk1>
          <a:srgbClr val="333333"/>
        </a:dk1>
        <a:lt1>
          <a:srgbClr val="FFFFFF"/>
        </a:lt1>
        <a:dk2>
          <a:srgbClr val="000000"/>
        </a:dk2>
        <a:lt2>
          <a:srgbClr val="E5E5E5"/>
        </a:lt2>
        <a:accent1>
          <a:srgbClr val="666666"/>
        </a:accent1>
        <a:accent2>
          <a:srgbClr val="999999"/>
        </a:accent2>
        <a:accent3>
          <a:srgbClr val="AAAAAA"/>
        </a:accent3>
        <a:accent4>
          <a:srgbClr val="DADADA"/>
        </a:accent4>
        <a:accent5>
          <a:srgbClr val="B8B8B8"/>
        </a:accent5>
        <a:accent6>
          <a:srgbClr val="8A8A8A"/>
        </a:accent6>
        <a:hlink>
          <a:srgbClr val="5F5F5F"/>
        </a:hlink>
        <a:folHlink>
          <a:srgbClr val="91919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3.xml><?xml version="1.0" encoding="utf-8"?>
<a:theme xmlns:a="http://schemas.openxmlformats.org/drawingml/2006/main" name="22_Verve">
  <a:themeElements>
    <a:clrScheme name="22_Verve 1">
      <a:dk1>
        <a:srgbClr val="333333"/>
      </a:dk1>
      <a:lt1>
        <a:srgbClr val="FFFFFF"/>
      </a:lt1>
      <a:dk2>
        <a:srgbClr val="000000"/>
      </a:dk2>
      <a:lt2>
        <a:srgbClr val="E5E5E5"/>
      </a:lt2>
      <a:accent1>
        <a:srgbClr val="666666"/>
      </a:accent1>
      <a:accent2>
        <a:srgbClr val="999999"/>
      </a:accent2>
      <a:accent3>
        <a:srgbClr val="AAAAAA"/>
      </a:accent3>
      <a:accent4>
        <a:srgbClr val="DADADA"/>
      </a:accent4>
      <a:accent5>
        <a:srgbClr val="B8B8B8"/>
      </a:accent5>
      <a:accent6>
        <a:srgbClr val="8A8A8A"/>
      </a:accent6>
      <a:hlink>
        <a:srgbClr val="5F5F5F"/>
      </a:hlink>
      <a:folHlink>
        <a:srgbClr val="919191"/>
      </a:folHlink>
    </a:clrScheme>
    <a:fontScheme name="22_Verv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2_Verve 1">
        <a:dk1>
          <a:srgbClr val="333333"/>
        </a:dk1>
        <a:lt1>
          <a:srgbClr val="FFFFFF"/>
        </a:lt1>
        <a:dk2>
          <a:srgbClr val="000000"/>
        </a:dk2>
        <a:lt2>
          <a:srgbClr val="E5E5E5"/>
        </a:lt2>
        <a:accent1>
          <a:srgbClr val="666666"/>
        </a:accent1>
        <a:accent2>
          <a:srgbClr val="999999"/>
        </a:accent2>
        <a:accent3>
          <a:srgbClr val="AAAAAA"/>
        </a:accent3>
        <a:accent4>
          <a:srgbClr val="DADADA"/>
        </a:accent4>
        <a:accent5>
          <a:srgbClr val="B8B8B8"/>
        </a:accent5>
        <a:accent6>
          <a:srgbClr val="8A8A8A"/>
        </a:accent6>
        <a:hlink>
          <a:srgbClr val="5F5F5F"/>
        </a:hlink>
        <a:folHlink>
          <a:srgbClr val="91919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4.xml><?xml version="1.0" encoding="utf-8"?>
<a:theme xmlns:a="http://schemas.openxmlformats.org/drawingml/2006/main" name="23_Verve">
  <a:themeElements>
    <a:clrScheme name="23_Verve 1">
      <a:dk1>
        <a:srgbClr val="333333"/>
      </a:dk1>
      <a:lt1>
        <a:srgbClr val="FFFFFF"/>
      </a:lt1>
      <a:dk2>
        <a:srgbClr val="000000"/>
      </a:dk2>
      <a:lt2>
        <a:srgbClr val="E5E5E5"/>
      </a:lt2>
      <a:accent1>
        <a:srgbClr val="666666"/>
      </a:accent1>
      <a:accent2>
        <a:srgbClr val="999999"/>
      </a:accent2>
      <a:accent3>
        <a:srgbClr val="AAAAAA"/>
      </a:accent3>
      <a:accent4>
        <a:srgbClr val="DADADA"/>
      </a:accent4>
      <a:accent5>
        <a:srgbClr val="B8B8B8"/>
      </a:accent5>
      <a:accent6>
        <a:srgbClr val="8A8A8A"/>
      </a:accent6>
      <a:hlink>
        <a:srgbClr val="5F5F5F"/>
      </a:hlink>
      <a:folHlink>
        <a:srgbClr val="919191"/>
      </a:folHlink>
    </a:clrScheme>
    <a:fontScheme name="23_Verv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3_Verve 1">
        <a:dk1>
          <a:srgbClr val="333333"/>
        </a:dk1>
        <a:lt1>
          <a:srgbClr val="FFFFFF"/>
        </a:lt1>
        <a:dk2>
          <a:srgbClr val="000000"/>
        </a:dk2>
        <a:lt2>
          <a:srgbClr val="E5E5E5"/>
        </a:lt2>
        <a:accent1>
          <a:srgbClr val="666666"/>
        </a:accent1>
        <a:accent2>
          <a:srgbClr val="999999"/>
        </a:accent2>
        <a:accent3>
          <a:srgbClr val="AAAAAA"/>
        </a:accent3>
        <a:accent4>
          <a:srgbClr val="DADADA"/>
        </a:accent4>
        <a:accent5>
          <a:srgbClr val="B8B8B8"/>
        </a:accent5>
        <a:accent6>
          <a:srgbClr val="8A8A8A"/>
        </a:accent6>
        <a:hlink>
          <a:srgbClr val="5F5F5F"/>
        </a:hlink>
        <a:folHlink>
          <a:srgbClr val="91919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5.xml><?xml version="1.0" encoding="utf-8"?>
<a:theme xmlns:a="http://schemas.openxmlformats.org/drawingml/2006/main" name="24_Verve">
  <a:themeElements>
    <a:clrScheme name="24_Verve 1">
      <a:dk1>
        <a:srgbClr val="333333"/>
      </a:dk1>
      <a:lt1>
        <a:srgbClr val="FFFFFF"/>
      </a:lt1>
      <a:dk2>
        <a:srgbClr val="000000"/>
      </a:dk2>
      <a:lt2>
        <a:srgbClr val="E5E5E5"/>
      </a:lt2>
      <a:accent1>
        <a:srgbClr val="666666"/>
      </a:accent1>
      <a:accent2>
        <a:srgbClr val="999999"/>
      </a:accent2>
      <a:accent3>
        <a:srgbClr val="AAAAAA"/>
      </a:accent3>
      <a:accent4>
        <a:srgbClr val="DADADA"/>
      </a:accent4>
      <a:accent5>
        <a:srgbClr val="B8B8B8"/>
      </a:accent5>
      <a:accent6>
        <a:srgbClr val="8A8A8A"/>
      </a:accent6>
      <a:hlink>
        <a:srgbClr val="5F5F5F"/>
      </a:hlink>
      <a:folHlink>
        <a:srgbClr val="919191"/>
      </a:folHlink>
    </a:clrScheme>
    <a:fontScheme name="24_Verv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4_Verve 1">
        <a:dk1>
          <a:srgbClr val="333333"/>
        </a:dk1>
        <a:lt1>
          <a:srgbClr val="FFFFFF"/>
        </a:lt1>
        <a:dk2>
          <a:srgbClr val="000000"/>
        </a:dk2>
        <a:lt2>
          <a:srgbClr val="E5E5E5"/>
        </a:lt2>
        <a:accent1>
          <a:srgbClr val="666666"/>
        </a:accent1>
        <a:accent2>
          <a:srgbClr val="999999"/>
        </a:accent2>
        <a:accent3>
          <a:srgbClr val="AAAAAA"/>
        </a:accent3>
        <a:accent4>
          <a:srgbClr val="DADADA"/>
        </a:accent4>
        <a:accent5>
          <a:srgbClr val="B8B8B8"/>
        </a:accent5>
        <a:accent6>
          <a:srgbClr val="8A8A8A"/>
        </a:accent6>
        <a:hlink>
          <a:srgbClr val="5F5F5F"/>
        </a:hlink>
        <a:folHlink>
          <a:srgbClr val="91919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6.xml><?xml version="1.0" encoding="utf-8"?>
<a:theme xmlns:a="http://schemas.openxmlformats.org/drawingml/2006/main" name="25_Verve">
  <a:themeElements>
    <a:clrScheme name="25_Verve 1">
      <a:dk1>
        <a:srgbClr val="333333"/>
      </a:dk1>
      <a:lt1>
        <a:srgbClr val="FFFFFF"/>
      </a:lt1>
      <a:dk2>
        <a:srgbClr val="000000"/>
      </a:dk2>
      <a:lt2>
        <a:srgbClr val="E5E5E5"/>
      </a:lt2>
      <a:accent1>
        <a:srgbClr val="666666"/>
      </a:accent1>
      <a:accent2>
        <a:srgbClr val="999999"/>
      </a:accent2>
      <a:accent3>
        <a:srgbClr val="AAAAAA"/>
      </a:accent3>
      <a:accent4>
        <a:srgbClr val="DADADA"/>
      </a:accent4>
      <a:accent5>
        <a:srgbClr val="B8B8B8"/>
      </a:accent5>
      <a:accent6>
        <a:srgbClr val="8A8A8A"/>
      </a:accent6>
      <a:hlink>
        <a:srgbClr val="5F5F5F"/>
      </a:hlink>
      <a:folHlink>
        <a:srgbClr val="919191"/>
      </a:folHlink>
    </a:clrScheme>
    <a:fontScheme name="25_Verv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5_Verve 1">
        <a:dk1>
          <a:srgbClr val="333333"/>
        </a:dk1>
        <a:lt1>
          <a:srgbClr val="FFFFFF"/>
        </a:lt1>
        <a:dk2>
          <a:srgbClr val="000000"/>
        </a:dk2>
        <a:lt2>
          <a:srgbClr val="E5E5E5"/>
        </a:lt2>
        <a:accent1>
          <a:srgbClr val="666666"/>
        </a:accent1>
        <a:accent2>
          <a:srgbClr val="999999"/>
        </a:accent2>
        <a:accent3>
          <a:srgbClr val="AAAAAA"/>
        </a:accent3>
        <a:accent4>
          <a:srgbClr val="DADADA"/>
        </a:accent4>
        <a:accent5>
          <a:srgbClr val="B8B8B8"/>
        </a:accent5>
        <a:accent6>
          <a:srgbClr val="8A8A8A"/>
        </a:accent6>
        <a:hlink>
          <a:srgbClr val="5F5F5F"/>
        </a:hlink>
        <a:folHlink>
          <a:srgbClr val="91919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7.xml><?xml version="1.0" encoding="utf-8"?>
<a:theme xmlns:a="http://schemas.openxmlformats.org/drawingml/2006/main" name="26_Verve">
  <a:themeElements>
    <a:clrScheme name="26_Verve 1">
      <a:dk1>
        <a:srgbClr val="333333"/>
      </a:dk1>
      <a:lt1>
        <a:srgbClr val="FFFFFF"/>
      </a:lt1>
      <a:dk2>
        <a:srgbClr val="000000"/>
      </a:dk2>
      <a:lt2>
        <a:srgbClr val="E5E5E5"/>
      </a:lt2>
      <a:accent1>
        <a:srgbClr val="666666"/>
      </a:accent1>
      <a:accent2>
        <a:srgbClr val="999999"/>
      </a:accent2>
      <a:accent3>
        <a:srgbClr val="AAAAAA"/>
      </a:accent3>
      <a:accent4>
        <a:srgbClr val="DADADA"/>
      </a:accent4>
      <a:accent5>
        <a:srgbClr val="B8B8B8"/>
      </a:accent5>
      <a:accent6>
        <a:srgbClr val="8A8A8A"/>
      </a:accent6>
      <a:hlink>
        <a:srgbClr val="5F5F5F"/>
      </a:hlink>
      <a:folHlink>
        <a:srgbClr val="919191"/>
      </a:folHlink>
    </a:clrScheme>
    <a:fontScheme name="26_Verv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6_Verve 1">
        <a:dk1>
          <a:srgbClr val="333333"/>
        </a:dk1>
        <a:lt1>
          <a:srgbClr val="FFFFFF"/>
        </a:lt1>
        <a:dk2>
          <a:srgbClr val="000000"/>
        </a:dk2>
        <a:lt2>
          <a:srgbClr val="E5E5E5"/>
        </a:lt2>
        <a:accent1>
          <a:srgbClr val="666666"/>
        </a:accent1>
        <a:accent2>
          <a:srgbClr val="999999"/>
        </a:accent2>
        <a:accent3>
          <a:srgbClr val="AAAAAA"/>
        </a:accent3>
        <a:accent4>
          <a:srgbClr val="DADADA"/>
        </a:accent4>
        <a:accent5>
          <a:srgbClr val="B8B8B8"/>
        </a:accent5>
        <a:accent6>
          <a:srgbClr val="8A8A8A"/>
        </a:accent6>
        <a:hlink>
          <a:srgbClr val="5F5F5F"/>
        </a:hlink>
        <a:folHlink>
          <a:srgbClr val="91919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8.xml><?xml version="1.0" encoding="utf-8"?>
<a:theme xmlns:a="http://schemas.openxmlformats.org/drawingml/2006/main" name="27_Verve">
  <a:themeElements>
    <a:clrScheme name="27_Verve 1">
      <a:dk1>
        <a:srgbClr val="333333"/>
      </a:dk1>
      <a:lt1>
        <a:srgbClr val="FFFFFF"/>
      </a:lt1>
      <a:dk2>
        <a:srgbClr val="000000"/>
      </a:dk2>
      <a:lt2>
        <a:srgbClr val="E5E5E5"/>
      </a:lt2>
      <a:accent1>
        <a:srgbClr val="666666"/>
      </a:accent1>
      <a:accent2>
        <a:srgbClr val="999999"/>
      </a:accent2>
      <a:accent3>
        <a:srgbClr val="AAAAAA"/>
      </a:accent3>
      <a:accent4>
        <a:srgbClr val="DADADA"/>
      </a:accent4>
      <a:accent5>
        <a:srgbClr val="B8B8B8"/>
      </a:accent5>
      <a:accent6>
        <a:srgbClr val="8A8A8A"/>
      </a:accent6>
      <a:hlink>
        <a:srgbClr val="5F5F5F"/>
      </a:hlink>
      <a:folHlink>
        <a:srgbClr val="919191"/>
      </a:folHlink>
    </a:clrScheme>
    <a:fontScheme name="27_Verv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7_Verve 1">
        <a:dk1>
          <a:srgbClr val="333333"/>
        </a:dk1>
        <a:lt1>
          <a:srgbClr val="FFFFFF"/>
        </a:lt1>
        <a:dk2>
          <a:srgbClr val="000000"/>
        </a:dk2>
        <a:lt2>
          <a:srgbClr val="E5E5E5"/>
        </a:lt2>
        <a:accent1>
          <a:srgbClr val="666666"/>
        </a:accent1>
        <a:accent2>
          <a:srgbClr val="999999"/>
        </a:accent2>
        <a:accent3>
          <a:srgbClr val="AAAAAA"/>
        </a:accent3>
        <a:accent4>
          <a:srgbClr val="DADADA"/>
        </a:accent4>
        <a:accent5>
          <a:srgbClr val="B8B8B8"/>
        </a:accent5>
        <a:accent6>
          <a:srgbClr val="8A8A8A"/>
        </a:accent6>
        <a:hlink>
          <a:srgbClr val="5F5F5F"/>
        </a:hlink>
        <a:folHlink>
          <a:srgbClr val="91919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9.xml><?xml version="1.0" encoding="utf-8"?>
<a:theme xmlns:a="http://schemas.openxmlformats.org/drawingml/2006/main" name="28_Verve">
  <a:themeElements>
    <a:clrScheme name="28_Verve 1">
      <a:dk1>
        <a:srgbClr val="333333"/>
      </a:dk1>
      <a:lt1>
        <a:srgbClr val="FFFFFF"/>
      </a:lt1>
      <a:dk2>
        <a:srgbClr val="000000"/>
      </a:dk2>
      <a:lt2>
        <a:srgbClr val="E5E5E5"/>
      </a:lt2>
      <a:accent1>
        <a:srgbClr val="666666"/>
      </a:accent1>
      <a:accent2>
        <a:srgbClr val="999999"/>
      </a:accent2>
      <a:accent3>
        <a:srgbClr val="AAAAAA"/>
      </a:accent3>
      <a:accent4>
        <a:srgbClr val="DADADA"/>
      </a:accent4>
      <a:accent5>
        <a:srgbClr val="B8B8B8"/>
      </a:accent5>
      <a:accent6>
        <a:srgbClr val="8A8A8A"/>
      </a:accent6>
      <a:hlink>
        <a:srgbClr val="5F5F5F"/>
      </a:hlink>
      <a:folHlink>
        <a:srgbClr val="919191"/>
      </a:folHlink>
    </a:clrScheme>
    <a:fontScheme name="28_Verv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8_Verve 1">
        <a:dk1>
          <a:srgbClr val="333333"/>
        </a:dk1>
        <a:lt1>
          <a:srgbClr val="FFFFFF"/>
        </a:lt1>
        <a:dk2>
          <a:srgbClr val="000000"/>
        </a:dk2>
        <a:lt2>
          <a:srgbClr val="E5E5E5"/>
        </a:lt2>
        <a:accent1>
          <a:srgbClr val="666666"/>
        </a:accent1>
        <a:accent2>
          <a:srgbClr val="999999"/>
        </a:accent2>
        <a:accent3>
          <a:srgbClr val="AAAAAA"/>
        </a:accent3>
        <a:accent4>
          <a:srgbClr val="DADADA"/>
        </a:accent4>
        <a:accent5>
          <a:srgbClr val="B8B8B8"/>
        </a:accent5>
        <a:accent6>
          <a:srgbClr val="8A8A8A"/>
        </a:accent6>
        <a:hlink>
          <a:srgbClr val="5F5F5F"/>
        </a:hlink>
        <a:folHlink>
          <a:srgbClr val="91919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Oriel">
  <a:themeElements>
    <a:clrScheme name="5_Oriel 1">
      <a:dk1>
        <a:srgbClr val="000000"/>
      </a:dk1>
      <a:lt1>
        <a:srgbClr val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FFFFFF"/>
      </a:accent3>
      <a:accent4>
        <a:srgbClr val="000000"/>
      </a:accent4>
      <a:accent5>
        <a:srgbClr val="BCCEBD"/>
      </a:accent5>
      <a:accent6>
        <a:srgbClr val="9FB99F"/>
      </a:accent6>
      <a:hlink>
        <a:srgbClr val="E47E7E"/>
      </a:hlink>
      <a:folHlink>
        <a:srgbClr val="C84447"/>
      </a:folHlink>
    </a:clrScheme>
    <a:fontScheme name="5_Oriel">
      <a:majorFont>
        <a:latin typeface="Century Schoolbook"/>
        <a:ea typeface=""/>
        <a:cs typeface=""/>
      </a:majorFont>
      <a:minorFont>
        <a:latin typeface="Century School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Oriel 1">
        <a:dk1>
          <a:srgbClr val="000000"/>
        </a:dk1>
        <a:lt1>
          <a:srgbClr val="FFFFFF"/>
        </a:lt1>
        <a:dk2>
          <a:srgbClr val="676A55"/>
        </a:dk2>
        <a:lt2>
          <a:srgbClr val="EAEBDE"/>
        </a:lt2>
        <a:accent1>
          <a:srgbClr val="72A376"/>
        </a:accent1>
        <a:accent2>
          <a:srgbClr val="B0CCB0"/>
        </a:accent2>
        <a:accent3>
          <a:srgbClr val="FFFFFF"/>
        </a:accent3>
        <a:accent4>
          <a:srgbClr val="000000"/>
        </a:accent4>
        <a:accent5>
          <a:srgbClr val="BCCEBD"/>
        </a:accent5>
        <a:accent6>
          <a:srgbClr val="9FB99F"/>
        </a:accent6>
        <a:hlink>
          <a:srgbClr val="E47E7E"/>
        </a:hlink>
        <a:folHlink>
          <a:srgbClr val="C8444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0.xml><?xml version="1.0" encoding="utf-8"?>
<a:theme xmlns:a="http://schemas.openxmlformats.org/drawingml/2006/main" name="29_Verve">
  <a:themeElements>
    <a:clrScheme name="29_Verve 1">
      <a:dk1>
        <a:srgbClr val="333333"/>
      </a:dk1>
      <a:lt1>
        <a:srgbClr val="FFFFFF"/>
      </a:lt1>
      <a:dk2>
        <a:srgbClr val="000000"/>
      </a:dk2>
      <a:lt2>
        <a:srgbClr val="E5E5E5"/>
      </a:lt2>
      <a:accent1>
        <a:srgbClr val="666666"/>
      </a:accent1>
      <a:accent2>
        <a:srgbClr val="999999"/>
      </a:accent2>
      <a:accent3>
        <a:srgbClr val="AAAAAA"/>
      </a:accent3>
      <a:accent4>
        <a:srgbClr val="DADADA"/>
      </a:accent4>
      <a:accent5>
        <a:srgbClr val="B8B8B8"/>
      </a:accent5>
      <a:accent6>
        <a:srgbClr val="8A8A8A"/>
      </a:accent6>
      <a:hlink>
        <a:srgbClr val="5F5F5F"/>
      </a:hlink>
      <a:folHlink>
        <a:srgbClr val="919191"/>
      </a:folHlink>
    </a:clrScheme>
    <a:fontScheme name="29_Verv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9_Verve 1">
        <a:dk1>
          <a:srgbClr val="333333"/>
        </a:dk1>
        <a:lt1>
          <a:srgbClr val="FFFFFF"/>
        </a:lt1>
        <a:dk2>
          <a:srgbClr val="000000"/>
        </a:dk2>
        <a:lt2>
          <a:srgbClr val="E5E5E5"/>
        </a:lt2>
        <a:accent1>
          <a:srgbClr val="666666"/>
        </a:accent1>
        <a:accent2>
          <a:srgbClr val="999999"/>
        </a:accent2>
        <a:accent3>
          <a:srgbClr val="AAAAAA"/>
        </a:accent3>
        <a:accent4>
          <a:srgbClr val="DADADA"/>
        </a:accent4>
        <a:accent5>
          <a:srgbClr val="B8B8B8"/>
        </a:accent5>
        <a:accent6>
          <a:srgbClr val="8A8A8A"/>
        </a:accent6>
        <a:hlink>
          <a:srgbClr val="5F5F5F"/>
        </a:hlink>
        <a:folHlink>
          <a:srgbClr val="91919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1.xml><?xml version="1.0" encoding="utf-8"?>
<a:theme xmlns:a="http://schemas.openxmlformats.org/drawingml/2006/main" name="30_Verve">
  <a:themeElements>
    <a:clrScheme name="30_Verve 1">
      <a:dk1>
        <a:srgbClr val="333333"/>
      </a:dk1>
      <a:lt1>
        <a:srgbClr val="FFFFFF"/>
      </a:lt1>
      <a:dk2>
        <a:srgbClr val="000000"/>
      </a:dk2>
      <a:lt2>
        <a:srgbClr val="E5E5E5"/>
      </a:lt2>
      <a:accent1>
        <a:srgbClr val="666666"/>
      </a:accent1>
      <a:accent2>
        <a:srgbClr val="999999"/>
      </a:accent2>
      <a:accent3>
        <a:srgbClr val="AAAAAA"/>
      </a:accent3>
      <a:accent4>
        <a:srgbClr val="DADADA"/>
      </a:accent4>
      <a:accent5>
        <a:srgbClr val="B8B8B8"/>
      </a:accent5>
      <a:accent6>
        <a:srgbClr val="8A8A8A"/>
      </a:accent6>
      <a:hlink>
        <a:srgbClr val="5F5F5F"/>
      </a:hlink>
      <a:folHlink>
        <a:srgbClr val="919191"/>
      </a:folHlink>
    </a:clrScheme>
    <a:fontScheme name="30_Verv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0_Verve 1">
        <a:dk1>
          <a:srgbClr val="333333"/>
        </a:dk1>
        <a:lt1>
          <a:srgbClr val="FFFFFF"/>
        </a:lt1>
        <a:dk2>
          <a:srgbClr val="000000"/>
        </a:dk2>
        <a:lt2>
          <a:srgbClr val="E5E5E5"/>
        </a:lt2>
        <a:accent1>
          <a:srgbClr val="666666"/>
        </a:accent1>
        <a:accent2>
          <a:srgbClr val="999999"/>
        </a:accent2>
        <a:accent3>
          <a:srgbClr val="AAAAAA"/>
        </a:accent3>
        <a:accent4>
          <a:srgbClr val="DADADA"/>
        </a:accent4>
        <a:accent5>
          <a:srgbClr val="B8B8B8"/>
        </a:accent5>
        <a:accent6>
          <a:srgbClr val="8A8A8A"/>
        </a:accent6>
        <a:hlink>
          <a:srgbClr val="5F5F5F"/>
        </a:hlink>
        <a:folHlink>
          <a:srgbClr val="91919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2.xml><?xml version="1.0" encoding="utf-8"?>
<a:theme xmlns:a="http://schemas.openxmlformats.org/drawingml/2006/main" name="31_Verve">
  <a:themeElements>
    <a:clrScheme name="31_Verve 1">
      <a:dk1>
        <a:srgbClr val="333333"/>
      </a:dk1>
      <a:lt1>
        <a:srgbClr val="FFFFFF"/>
      </a:lt1>
      <a:dk2>
        <a:srgbClr val="000000"/>
      </a:dk2>
      <a:lt2>
        <a:srgbClr val="E5E5E5"/>
      </a:lt2>
      <a:accent1>
        <a:srgbClr val="666666"/>
      </a:accent1>
      <a:accent2>
        <a:srgbClr val="999999"/>
      </a:accent2>
      <a:accent3>
        <a:srgbClr val="AAAAAA"/>
      </a:accent3>
      <a:accent4>
        <a:srgbClr val="DADADA"/>
      </a:accent4>
      <a:accent5>
        <a:srgbClr val="B8B8B8"/>
      </a:accent5>
      <a:accent6>
        <a:srgbClr val="8A8A8A"/>
      </a:accent6>
      <a:hlink>
        <a:srgbClr val="5F5F5F"/>
      </a:hlink>
      <a:folHlink>
        <a:srgbClr val="919191"/>
      </a:folHlink>
    </a:clrScheme>
    <a:fontScheme name="31_Verv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1_Verve 1">
        <a:dk1>
          <a:srgbClr val="333333"/>
        </a:dk1>
        <a:lt1>
          <a:srgbClr val="FFFFFF"/>
        </a:lt1>
        <a:dk2>
          <a:srgbClr val="000000"/>
        </a:dk2>
        <a:lt2>
          <a:srgbClr val="E5E5E5"/>
        </a:lt2>
        <a:accent1>
          <a:srgbClr val="666666"/>
        </a:accent1>
        <a:accent2>
          <a:srgbClr val="999999"/>
        </a:accent2>
        <a:accent3>
          <a:srgbClr val="AAAAAA"/>
        </a:accent3>
        <a:accent4>
          <a:srgbClr val="DADADA"/>
        </a:accent4>
        <a:accent5>
          <a:srgbClr val="B8B8B8"/>
        </a:accent5>
        <a:accent6>
          <a:srgbClr val="8A8A8A"/>
        </a:accent6>
        <a:hlink>
          <a:srgbClr val="5F5F5F"/>
        </a:hlink>
        <a:folHlink>
          <a:srgbClr val="91919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3.xml><?xml version="1.0" encoding="utf-8"?>
<a:theme xmlns:a="http://schemas.openxmlformats.org/drawingml/2006/main" name="32_Verve">
  <a:themeElements>
    <a:clrScheme name="32_Verve 1">
      <a:dk1>
        <a:srgbClr val="333333"/>
      </a:dk1>
      <a:lt1>
        <a:srgbClr val="FFFFFF"/>
      </a:lt1>
      <a:dk2>
        <a:srgbClr val="000000"/>
      </a:dk2>
      <a:lt2>
        <a:srgbClr val="E5E5E5"/>
      </a:lt2>
      <a:accent1>
        <a:srgbClr val="666666"/>
      </a:accent1>
      <a:accent2>
        <a:srgbClr val="999999"/>
      </a:accent2>
      <a:accent3>
        <a:srgbClr val="AAAAAA"/>
      </a:accent3>
      <a:accent4>
        <a:srgbClr val="DADADA"/>
      </a:accent4>
      <a:accent5>
        <a:srgbClr val="B8B8B8"/>
      </a:accent5>
      <a:accent6>
        <a:srgbClr val="8A8A8A"/>
      </a:accent6>
      <a:hlink>
        <a:srgbClr val="5F5F5F"/>
      </a:hlink>
      <a:folHlink>
        <a:srgbClr val="919191"/>
      </a:folHlink>
    </a:clrScheme>
    <a:fontScheme name="32_Verv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2_Verve 1">
        <a:dk1>
          <a:srgbClr val="333333"/>
        </a:dk1>
        <a:lt1>
          <a:srgbClr val="FFFFFF"/>
        </a:lt1>
        <a:dk2>
          <a:srgbClr val="000000"/>
        </a:dk2>
        <a:lt2>
          <a:srgbClr val="E5E5E5"/>
        </a:lt2>
        <a:accent1>
          <a:srgbClr val="666666"/>
        </a:accent1>
        <a:accent2>
          <a:srgbClr val="999999"/>
        </a:accent2>
        <a:accent3>
          <a:srgbClr val="AAAAAA"/>
        </a:accent3>
        <a:accent4>
          <a:srgbClr val="DADADA"/>
        </a:accent4>
        <a:accent5>
          <a:srgbClr val="B8B8B8"/>
        </a:accent5>
        <a:accent6>
          <a:srgbClr val="8A8A8A"/>
        </a:accent6>
        <a:hlink>
          <a:srgbClr val="5F5F5F"/>
        </a:hlink>
        <a:folHlink>
          <a:srgbClr val="91919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4.xml><?xml version="1.0" encoding="utf-8"?>
<a:theme xmlns:a="http://schemas.openxmlformats.org/drawingml/2006/main" name="33_Verve">
  <a:themeElements>
    <a:clrScheme name="33_Verve 1">
      <a:dk1>
        <a:srgbClr val="333333"/>
      </a:dk1>
      <a:lt1>
        <a:srgbClr val="FFFFFF"/>
      </a:lt1>
      <a:dk2>
        <a:srgbClr val="000000"/>
      </a:dk2>
      <a:lt2>
        <a:srgbClr val="E5E5E5"/>
      </a:lt2>
      <a:accent1>
        <a:srgbClr val="666666"/>
      </a:accent1>
      <a:accent2>
        <a:srgbClr val="999999"/>
      </a:accent2>
      <a:accent3>
        <a:srgbClr val="AAAAAA"/>
      </a:accent3>
      <a:accent4>
        <a:srgbClr val="DADADA"/>
      </a:accent4>
      <a:accent5>
        <a:srgbClr val="B8B8B8"/>
      </a:accent5>
      <a:accent6>
        <a:srgbClr val="8A8A8A"/>
      </a:accent6>
      <a:hlink>
        <a:srgbClr val="5F5F5F"/>
      </a:hlink>
      <a:folHlink>
        <a:srgbClr val="919191"/>
      </a:folHlink>
    </a:clrScheme>
    <a:fontScheme name="33_Verv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3_Verve 1">
        <a:dk1>
          <a:srgbClr val="333333"/>
        </a:dk1>
        <a:lt1>
          <a:srgbClr val="FFFFFF"/>
        </a:lt1>
        <a:dk2>
          <a:srgbClr val="000000"/>
        </a:dk2>
        <a:lt2>
          <a:srgbClr val="E5E5E5"/>
        </a:lt2>
        <a:accent1>
          <a:srgbClr val="666666"/>
        </a:accent1>
        <a:accent2>
          <a:srgbClr val="999999"/>
        </a:accent2>
        <a:accent3>
          <a:srgbClr val="AAAAAA"/>
        </a:accent3>
        <a:accent4>
          <a:srgbClr val="DADADA"/>
        </a:accent4>
        <a:accent5>
          <a:srgbClr val="B8B8B8"/>
        </a:accent5>
        <a:accent6>
          <a:srgbClr val="8A8A8A"/>
        </a:accent6>
        <a:hlink>
          <a:srgbClr val="5F5F5F"/>
        </a:hlink>
        <a:folHlink>
          <a:srgbClr val="91919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5.xml><?xml version="1.0" encoding="utf-8"?>
<a:theme xmlns:a="http://schemas.openxmlformats.org/drawingml/2006/main" name="34_Verve">
  <a:themeElements>
    <a:clrScheme name="34_Verve 1">
      <a:dk1>
        <a:srgbClr val="333333"/>
      </a:dk1>
      <a:lt1>
        <a:srgbClr val="FFFFFF"/>
      </a:lt1>
      <a:dk2>
        <a:srgbClr val="000000"/>
      </a:dk2>
      <a:lt2>
        <a:srgbClr val="E5E5E5"/>
      </a:lt2>
      <a:accent1>
        <a:srgbClr val="666666"/>
      </a:accent1>
      <a:accent2>
        <a:srgbClr val="999999"/>
      </a:accent2>
      <a:accent3>
        <a:srgbClr val="AAAAAA"/>
      </a:accent3>
      <a:accent4>
        <a:srgbClr val="DADADA"/>
      </a:accent4>
      <a:accent5>
        <a:srgbClr val="B8B8B8"/>
      </a:accent5>
      <a:accent6>
        <a:srgbClr val="8A8A8A"/>
      </a:accent6>
      <a:hlink>
        <a:srgbClr val="5F5F5F"/>
      </a:hlink>
      <a:folHlink>
        <a:srgbClr val="919191"/>
      </a:folHlink>
    </a:clrScheme>
    <a:fontScheme name="34_Verv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4_Verve 1">
        <a:dk1>
          <a:srgbClr val="333333"/>
        </a:dk1>
        <a:lt1>
          <a:srgbClr val="FFFFFF"/>
        </a:lt1>
        <a:dk2>
          <a:srgbClr val="000000"/>
        </a:dk2>
        <a:lt2>
          <a:srgbClr val="E5E5E5"/>
        </a:lt2>
        <a:accent1>
          <a:srgbClr val="666666"/>
        </a:accent1>
        <a:accent2>
          <a:srgbClr val="999999"/>
        </a:accent2>
        <a:accent3>
          <a:srgbClr val="AAAAAA"/>
        </a:accent3>
        <a:accent4>
          <a:srgbClr val="DADADA"/>
        </a:accent4>
        <a:accent5>
          <a:srgbClr val="B8B8B8"/>
        </a:accent5>
        <a:accent6>
          <a:srgbClr val="8A8A8A"/>
        </a:accent6>
        <a:hlink>
          <a:srgbClr val="5F5F5F"/>
        </a:hlink>
        <a:folHlink>
          <a:srgbClr val="91919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6.xml><?xml version="1.0" encoding="utf-8"?>
<a:theme xmlns:a="http://schemas.openxmlformats.org/drawingml/2006/main" name="35_Verve">
  <a:themeElements>
    <a:clrScheme name="35_Verve 1">
      <a:dk1>
        <a:srgbClr val="333333"/>
      </a:dk1>
      <a:lt1>
        <a:srgbClr val="FFFFFF"/>
      </a:lt1>
      <a:dk2>
        <a:srgbClr val="000000"/>
      </a:dk2>
      <a:lt2>
        <a:srgbClr val="E5E5E5"/>
      </a:lt2>
      <a:accent1>
        <a:srgbClr val="666666"/>
      </a:accent1>
      <a:accent2>
        <a:srgbClr val="999999"/>
      </a:accent2>
      <a:accent3>
        <a:srgbClr val="AAAAAA"/>
      </a:accent3>
      <a:accent4>
        <a:srgbClr val="DADADA"/>
      </a:accent4>
      <a:accent5>
        <a:srgbClr val="B8B8B8"/>
      </a:accent5>
      <a:accent6>
        <a:srgbClr val="8A8A8A"/>
      </a:accent6>
      <a:hlink>
        <a:srgbClr val="5F5F5F"/>
      </a:hlink>
      <a:folHlink>
        <a:srgbClr val="919191"/>
      </a:folHlink>
    </a:clrScheme>
    <a:fontScheme name="35_Verv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5_Verve 1">
        <a:dk1>
          <a:srgbClr val="333333"/>
        </a:dk1>
        <a:lt1>
          <a:srgbClr val="FFFFFF"/>
        </a:lt1>
        <a:dk2>
          <a:srgbClr val="000000"/>
        </a:dk2>
        <a:lt2>
          <a:srgbClr val="E5E5E5"/>
        </a:lt2>
        <a:accent1>
          <a:srgbClr val="666666"/>
        </a:accent1>
        <a:accent2>
          <a:srgbClr val="999999"/>
        </a:accent2>
        <a:accent3>
          <a:srgbClr val="AAAAAA"/>
        </a:accent3>
        <a:accent4>
          <a:srgbClr val="DADADA"/>
        </a:accent4>
        <a:accent5>
          <a:srgbClr val="B8B8B8"/>
        </a:accent5>
        <a:accent6>
          <a:srgbClr val="8A8A8A"/>
        </a:accent6>
        <a:hlink>
          <a:srgbClr val="5F5F5F"/>
        </a:hlink>
        <a:folHlink>
          <a:srgbClr val="91919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7.xml><?xml version="1.0" encoding="utf-8"?>
<a:theme xmlns:a="http://schemas.openxmlformats.org/drawingml/2006/main" name="36_Verve">
  <a:themeElements>
    <a:clrScheme name="36_Verve 1">
      <a:dk1>
        <a:srgbClr val="333333"/>
      </a:dk1>
      <a:lt1>
        <a:srgbClr val="FFFFFF"/>
      </a:lt1>
      <a:dk2>
        <a:srgbClr val="000000"/>
      </a:dk2>
      <a:lt2>
        <a:srgbClr val="E5E5E5"/>
      </a:lt2>
      <a:accent1>
        <a:srgbClr val="666666"/>
      </a:accent1>
      <a:accent2>
        <a:srgbClr val="999999"/>
      </a:accent2>
      <a:accent3>
        <a:srgbClr val="AAAAAA"/>
      </a:accent3>
      <a:accent4>
        <a:srgbClr val="DADADA"/>
      </a:accent4>
      <a:accent5>
        <a:srgbClr val="B8B8B8"/>
      </a:accent5>
      <a:accent6>
        <a:srgbClr val="8A8A8A"/>
      </a:accent6>
      <a:hlink>
        <a:srgbClr val="5F5F5F"/>
      </a:hlink>
      <a:folHlink>
        <a:srgbClr val="919191"/>
      </a:folHlink>
    </a:clrScheme>
    <a:fontScheme name="36_Verv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6_Verve 1">
        <a:dk1>
          <a:srgbClr val="333333"/>
        </a:dk1>
        <a:lt1>
          <a:srgbClr val="FFFFFF"/>
        </a:lt1>
        <a:dk2>
          <a:srgbClr val="000000"/>
        </a:dk2>
        <a:lt2>
          <a:srgbClr val="E5E5E5"/>
        </a:lt2>
        <a:accent1>
          <a:srgbClr val="666666"/>
        </a:accent1>
        <a:accent2>
          <a:srgbClr val="999999"/>
        </a:accent2>
        <a:accent3>
          <a:srgbClr val="AAAAAA"/>
        </a:accent3>
        <a:accent4>
          <a:srgbClr val="DADADA"/>
        </a:accent4>
        <a:accent5>
          <a:srgbClr val="B8B8B8"/>
        </a:accent5>
        <a:accent6>
          <a:srgbClr val="8A8A8A"/>
        </a:accent6>
        <a:hlink>
          <a:srgbClr val="5F5F5F"/>
        </a:hlink>
        <a:folHlink>
          <a:srgbClr val="91919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8.xml><?xml version="1.0" encoding="utf-8"?>
<a:theme xmlns:a="http://schemas.openxmlformats.org/drawingml/2006/main" name="37_Verve">
  <a:themeElements>
    <a:clrScheme name="37_Verve 1">
      <a:dk1>
        <a:srgbClr val="333333"/>
      </a:dk1>
      <a:lt1>
        <a:srgbClr val="FFFFFF"/>
      </a:lt1>
      <a:dk2>
        <a:srgbClr val="000000"/>
      </a:dk2>
      <a:lt2>
        <a:srgbClr val="E5E5E5"/>
      </a:lt2>
      <a:accent1>
        <a:srgbClr val="666666"/>
      </a:accent1>
      <a:accent2>
        <a:srgbClr val="999999"/>
      </a:accent2>
      <a:accent3>
        <a:srgbClr val="AAAAAA"/>
      </a:accent3>
      <a:accent4>
        <a:srgbClr val="DADADA"/>
      </a:accent4>
      <a:accent5>
        <a:srgbClr val="B8B8B8"/>
      </a:accent5>
      <a:accent6>
        <a:srgbClr val="8A8A8A"/>
      </a:accent6>
      <a:hlink>
        <a:srgbClr val="5F5F5F"/>
      </a:hlink>
      <a:folHlink>
        <a:srgbClr val="919191"/>
      </a:folHlink>
    </a:clrScheme>
    <a:fontScheme name="37_Verv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7_Verve 1">
        <a:dk1>
          <a:srgbClr val="333333"/>
        </a:dk1>
        <a:lt1>
          <a:srgbClr val="FFFFFF"/>
        </a:lt1>
        <a:dk2>
          <a:srgbClr val="000000"/>
        </a:dk2>
        <a:lt2>
          <a:srgbClr val="E5E5E5"/>
        </a:lt2>
        <a:accent1>
          <a:srgbClr val="666666"/>
        </a:accent1>
        <a:accent2>
          <a:srgbClr val="999999"/>
        </a:accent2>
        <a:accent3>
          <a:srgbClr val="AAAAAA"/>
        </a:accent3>
        <a:accent4>
          <a:srgbClr val="DADADA"/>
        </a:accent4>
        <a:accent5>
          <a:srgbClr val="B8B8B8"/>
        </a:accent5>
        <a:accent6>
          <a:srgbClr val="8A8A8A"/>
        </a:accent6>
        <a:hlink>
          <a:srgbClr val="5F5F5F"/>
        </a:hlink>
        <a:folHlink>
          <a:srgbClr val="91919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9.xml><?xml version="1.0" encoding="utf-8"?>
<a:theme xmlns:a="http://schemas.openxmlformats.org/drawingml/2006/main" name="master">
  <a:themeElements>
    <a:clrScheme name="">
      <a:dk1>
        <a:srgbClr val="000000"/>
      </a:dk1>
      <a:lt1>
        <a:srgbClr val="6666FF"/>
      </a:lt1>
      <a:dk2>
        <a:srgbClr val="1C1C1C"/>
      </a:dk2>
      <a:lt2>
        <a:srgbClr val="4D4D4D"/>
      </a:lt2>
      <a:accent1>
        <a:srgbClr val="CC00FF"/>
      </a:accent1>
      <a:accent2>
        <a:srgbClr val="FFFF66"/>
      </a:accent2>
      <a:accent3>
        <a:srgbClr val="B8B8FF"/>
      </a:accent3>
      <a:accent4>
        <a:srgbClr val="000000"/>
      </a:accent4>
      <a:accent5>
        <a:srgbClr val="E2AAFF"/>
      </a:accent5>
      <a:accent6>
        <a:srgbClr val="E7E75C"/>
      </a:accent6>
      <a:hlink>
        <a:srgbClr val="009900"/>
      </a:hlink>
      <a:folHlink>
        <a:srgbClr val="FF5050"/>
      </a:folHlink>
    </a:clrScheme>
    <a:fontScheme name="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4446</TotalTime>
  <Words>540</Words>
  <Application>Microsoft Office PowerPoint</Application>
  <PresentationFormat>On-screen Show (4:3)</PresentationFormat>
  <Paragraphs>113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110</vt:i4>
      </vt:variant>
      <vt:variant>
        <vt:lpstr>Slide Titles</vt:lpstr>
      </vt:variant>
      <vt:variant>
        <vt:i4>12</vt:i4>
      </vt:variant>
    </vt:vector>
  </HeadingPairs>
  <TitlesOfParts>
    <vt:vector size="136" baseType="lpstr">
      <vt:lpstr>Arial</vt:lpstr>
      <vt:lpstr>Calibri</vt:lpstr>
      <vt:lpstr>Century Gothic</vt:lpstr>
      <vt:lpstr>Century Schoolbook</vt:lpstr>
      <vt:lpstr>Constantia</vt:lpstr>
      <vt:lpstr>Eras Medium ITC</vt:lpstr>
      <vt:lpstr>Tahoma</vt:lpstr>
      <vt:lpstr>Times New Roman</vt:lpstr>
      <vt:lpstr>Trebuchet MS</vt:lpstr>
      <vt:lpstr>Tw Cen MT</vt:lpstr>
      <vt:lpstr>Verdana</vt:lpstr>
      <vt:lpstr>Wingdings</vt:lpstr>
      <vt:lpstr>Wingdings 2</vt:lpstr>
      <vt:lpstr>Wingdings 3</vt:lpstr>
      <vt:lpstr>Theme1</vt:lpstr>
      <vt:lpstr>Flow</vt:lpstr>
      <vt:lpstr>2_Flow</vt:lpstr>
      <vt:lpstr>1_Oriel</vt:lpstr>
      <vt:lpstr>Oriel</vt:lpstr>
      <vt:lpstr>2_Oriel</vt:lpstr>
      <vt:lpstr>3_Oriel</vt:lpstr>
      <vt:lpstr>4_Oriel</vt:lpstr>
      <vt:lpstr>5_Oriel</vt:lpstr>
      <vt:lpstr>6_Oriel</vt:lpstr>
      <vt:lpstr>7_Oriel</vt:lpstr>
      <vt:lpstr>8_Oriel</vt:lpstr>
      <vt:lpstr>9_Oriel</vt:lpstr>
      <vt:lpstr>3_Flow</vt:lpstr>
      <vt:lpstr>4_Flow</vt:lpstr>
      <vt:lpstr>5_Flow</vt:lpstr>
      <vt:lpstr>6_Flow</vt:lpstr>
      <vt:lpstr>7_Flow</vt:lpstr>
      <vt:lpstr>8_Flow</vt:lpstr>
      <vt:lpstr>9_Flow</vt:lpstr>
      <vt:lpstr>10_Flow</vt:lpstr>
      <vt:lpstr>11_Flow</vt:lpstr>
      <vt:lpstr>12_Flow</vt:lpstr>
      <vt:lpstr>1_Médian</vt:lpstr>
      <vt:lpstr>Médian</vt:lpstr>
      <vt:lpstr>2_Médian</vt:lpstr>
      <vt:lpstr>3_Médian</vt:lpstr>
      <vt:lpstr>4_Médian</vt:lpstr>
      <vt:lpstr>5_Médian</vt:lpstr>
      <vt:lpstr>6_Médian</vt:lpstr>
      <vt:lpstr>7_Médian</vt:lpstr>
      <vt:lpstr>8_Médian</vt:lpstr>
      <vt:lpstr>1_Verve</vt:lpstr>
      <vt:lpstr>Verve</vt:lpstr>
      <vt:lpstr>2_Verve</vt:lpstr>
      <vt:lpstr>3_Verve</vt:lpstr>
      <vt:lpstr>4_Verve</vt:lpstr>
      <vt:lpstr>5_Verve</vt:lpstr>
      <vt:lpstr>6_Verve</vt:lpstr>
      <vt:lpstr>7_Verve</vt:lpstr>
      <vt:lpstr>8_Verve</vt:lpstr>
      <vt:lpstr>9_Verve</vt:lpstr>
      <vt:lpstr>9_Médian</vt:lpstr>
      <vt:lpstr>10_Médian</vt:lpstr>
      <vt:lpstr>11_Médian</vt:lpstr>
      <vt:lpstr>12_Médian</vt:lpstr>
      <vt:lpstr>13_Médian</vt:lpstr>
      <vt:lpstr>14_Médian</vt:lpstr>
      <vt:lpstr>15_Médian</vt:lpstr>
      <vt:lpstr>16_Médian</vt:lpstr>
      <vt:lpstr>17_Médian</vt:lpstr>
      <vt:lpstr>18_Médian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1_Rotonde</vt:lpstr>
      <vt:lpstr>Rotonde</vt:lpstr>
      <vt:lpstr>2_Rotonde</vt:lpstr>
      <vt:lpstr>3_Rotonde</vt:lpstr>
      <vt:lpstr>4_Rotonde</vt:lpstr>
      <vt:lpstr>5_Rotonde</vt:lpstr>
      <vt:lpstr>6_Rotonde</vt:lpstr>
      <vt:lpstr>7_Rotonde</vt:lpstr>
      <vt:lpstr>8_Rotonde</vt:lpstr>
      <vt:lpstr>9_Rotonde</vt:lpstr>
      <vt:lpstr>10_Verve</vt:lpstr>
      <vt:lpstr>11_Verve</vt:lpstr>
      <vt:lpstr>12_Verve</vt:lpstr>
      <vt:lpstr>13_Verve</vt:lpstr>
      <vt:lpstr>14_Verve</vt:lpstr>
      <vt:lpstr>15_Verve</vt:lpstr>
      <vt:lpstr>16_Verve</vt:lpstr>
      <vt:lpstr>17_Verve</vt:lpstr>
      <vt:lpstr>18_Verve</vt:lpstr>
      <vt:lpstr>19_Verve</vt:lpstr>
      <vt:lpstr>20_Verve</vt:lpstr>
      <vt:lpstr>21_Verve</vt:lpstr>
      <vt:lpstr>22_Verve</vt:lpstr>
      <vt:lpstr>23_Verve</vt:lpstr>
      <vt:lpstr>24_Verve</vt:lpstr>
      <vt:lpstr>25_Verve</vt:lpstr>
      <vt:lpstr>26_Verve</vt:lpstr>
      <vt:lpstr>27_Verve</vt:lpstr>
      <vt:lpstr>28_Verve</vt:lpstr>
      <vt:lpstr>29_Verve</vt:lpstr>
      <vt:lpstr>30_Verve</vt:lpstr>
      <vt:lpstr>31_Verve</vt:lpstr>
      <vt:lpstr>32_Verve</vt:lpstr>
      <vt:lpstr>33_Verve</vt:lpstr>
      <vt:lpstr>34_Verve</vt:lpstr>
      <vt:lpstr>35_Verve</vt:lpstr>
      <vt:lpstr>36_Verve</vt:lpstr>
      <vt:lpstr>37_Verve</vt:lpstr>
      <vt:lpstr>master</vt:lpstr>
      <vt:lpstr>1_colormaster</vt:lpstr>
      <vt:lpstr>2_colormaster</vt:lpstr>
      <vt:lpstr>3_colormaster</vt:lpstr>
      <vt:lpstr>1_master</vt:lpstr>
      <vt:lpstr>4_colormaster</vt:lpstr>
      <vt:lpstr>14_Flow</vt:lpstr>
      <vt:lpstr>15_Flow</vt:lpstr>
      <vt:lpstr>16_Flow</vt:lpstr>
      <vt:lpstr>17_Flow</vt:lpstr>
      <vt:lpstr>Textured</vt:lpstr>
      <vt:lpstr>Opulent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Coverage of NIC e-Procurement System </vt:lpstr>
      <vt:lpstr>PowerPoint Presentation</vt:lpstr>
      <vt:lpstr>Implementation Strategies Followed</vt:lpstr>
      <vt:lpstr>  Training &amp; Operational Support</vt:lpstr>
      <vt:lpstr>PowerPoint Presentation</vt:lpstr>
      <vt:lpstr>State Wise Comparision</vt:lpstr>
      <vt:lpstr>PowerPoint Presentation</vt:lpstr>
    </vt:vector>
  </TitlesOfParts>
  <Company>NIC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Usha Saxena</dc:creator>
  <cp:lastModifiedBy>17DEC</cp:lastModifiedBy>
  <cp:revision>809</cp:revision>
  <cp:lastPrinted>2012-06-22T04:07:49Z</cp:lastPrinted>
  <dcterms:created xsi:type="dcterms:W3CDTF">2007-09-14T03:51:29Z</dcterms:created>
  <dcterms:modified xsi:type="dcterms:W3CDTF">2018-01-04T08:18:05Z</dcterms:modified>
</cp:coreProperties>
</file>